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46" r:id="rId3"/>
    <p:sldId id="288" r:id="rId4"/>
    <p:sldId id="347" r:id="rId5"/>
    <p:sldId id="326" r:id="rId6"/>
    <p:sldId id="352" r:id="rId7"/>
    <p:sldId id="351" r:id="rId8"/>
    <p:sldId id="350" r:id="rId9"/>
    <p:sldId id="354" r:id="rId10"/>
    <p:sldId id="353" r:id="rId11"/>
    <p:sldId id="356" r:id="rId12"/>
    <p:sldId id="357" r:id="rId13"/>
    <p:sldId id="358" r:id="rId14"/>
    <p:sldId id="337" r:id="rId15"/>
    <p:sldId id="295" r:id="rId16"/>
    <p:sldId id="363" r:id="rId17"/>
    <p:sldId id="316" r:id="rId18"/>
    <p:sldId id="359" r:id="rId19"/>
    <p:sldId id="309" r:id="rId20"/>
    <p:sldId id="312" r:id="rId21"/>
    <p:sldId id="360" r:id="rId22"/>
    <p:sldId id="362" r:id="rId23"/>
    <p:sldId id="313" r:id="rId24"/>
    <p:sldId id="298" r:id="rId25"/>
    <p:sldId id="297" r:id="rId26"/>
    <p:sldId id="299" r:id="rId27"/>
    <p:sldId id="300" r:id="rId28"/>
    <p:sldId id="296" r:id="rId29"/>
    <p:sldId id="304" r:id="rId30"/>
    <p:sldId id="303" r:id="rId31"/>
    <p:sldId id="305" r:id="rId32"/>
    <p:sldId id="302" r:id="rId33"/>
    <p:sldId id="340" r:id="rId34"/>
    <p:sldId id="301" r:id="rId35"/>
    <p:sldId id="342" r:id="rId36"/>
    <p:sldId id="306" r:id="rId37"/>
    <p:sldId id="307" r:id="rId38"/>
    <p:sldId id="361" r:id="rId39"/>
    <p:sldId id="308" r:id="rId40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092BA1-1FCF-4A21-9F57-37F4390FB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702BB-0E8F-4123-BEF3-63C747487C79}" type="datetimeFigureOut">
              <a:rPr lang="nl-NL"/>
              <a:pPr>
                <a:defRPr/>
              </a:pPr>
              <a:t>6-3-2023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B381E7-B3D7-484C-BD30-A62A35B00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F58FEA-A38B-4900-A5B6-71031877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3460C-2D78-472E-8E0B-9CCF7E3B1BE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9831068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B77511-D1E9-4CA5-B171-8065B8AFB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EAE67-36D9-40F2-A219-80049618CBD9}" type="datetimeFigureOut">
              <a:rPr lang="nl-NL"/>
              <a:pPr>
                <a:defRPr/>
              </a:pPr>
              <a:t>6-3-2023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C301CA-9612-47D9-BF55-FAA110E12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797A69C-C89A-4013-8671-D9448413F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06BC-E64B-4E35-BF4E-454C1B4C5B6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5388958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CC44FE-903E-419D-86F2-3829A29E5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35712-8D42-403A-915F-44967D37E901}" type="datetimeFigureOut">
              <a:rPr lang="nl-NL"/>
              <a:pPr>
                <a:defRPr/>
              </a:pPr>
              <a:t>6-3-2023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B4EC29-91CF-43F0-AE93-FC9B0A7B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A221A2-2A4E-4451-AE04-9CC13794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00882-DC30-4AB9-83F4-FD6BD192B7B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8598230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9351ED-7F38-4873-96C9-3A9D74672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EB6CA-1288-407B-AEEF-58DDF596BF32}" type="datetimeFigureOut">
              <a:rPr lang="nl-NL"/>
              <a:pPr>
                <a:defRPr/>
              </a:pPr>
              <a:t>6-3-2023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3BCA1C-9EA9-4B90-9839-149CB766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9554D6A-4FA1-4812-B47E-3CF0F7789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E9A11-0A3C-4154-8B32-EEDCDC37FB3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5807841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5CB626-A69B-4E91-BA36-882088BBF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76DE2-151C-4DE1-8B4D-0457FD31EFAB}" type="datetimeFigureOut">
              <a:rPr lang="nl-NL"/>
              <a:pPr>
                <a:defRPr/>
              </a:pPr>
              <a:t>6-3-2023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277F3D-9275-44C7-B9B2-7C54A6B4E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6DF660-4CAB-4B6E-82AF-0E4451DB9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2DEAA-8DCE-4668-B08F-1DB318CC16B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8892824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CE473216-26CA-4BC9-8249-8B41F8C49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7BF8A-55A2-483B-986F-178DCFD7DD6E}" type="datetimeFigureOut">
              <a:rPr lang="nl-NL"/>
              <a:pPr>
                <a:defRPr/>
              </a:pPr>
              <a:t>6-3-2023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B563E136-31F7-4979-8B85-8E3C5254E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34EBD05F-4282-46EC-93B1-69F34A949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0730-54A1-4343-8B36-7B96CB2AAB2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497800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22308CCA-BCA0-4D37-AA86-C0289B9DC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ED38C-0B2B-4234-9A8B-B23A60213A7C}" type="datetimeFigureOut">
              <a:rPr lang="nl-NL"/>
              <a:pPr>
                <a:defRPr/>
              </a:pPr>
              <a:t>6-3-2023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9B1D1F05-B495-4D26-8ABC-A5BB1D96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B19E0FE7-91D1-4790-854B-143159B6C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A7338-AD00-4781-A1AB-7C3424C11A6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1201405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B3BAF4A6-5C25-4378-9D31-653EB0E1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4DA3-80A4-4134-B1D6-49DD8D6E3B9D}" type="datetimeFigureOut">
              <a:rPr lang="nl-NL"/>
              <a:pPr>
                <a:defRPr/>
              </a:pPr>
              <a:t>6-3-2023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58D18095-59AF-4018-A647-12454BF1D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D3352671-46BD-486A-8D4D-CFA869707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BEF51-1F41-4790-916C-E13DA24FB56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5740432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77FC7056-D406-477B-9F3F-3CF6EE05C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C0943-FF87-412E-BF4D-B41F1C77DB52}" type="datetimeFigureOut">
              <a:rPr lang="nl-NL"/>
              <a:pPr>
                <a:defRPr/>
              </a:pPr>
              <a:t>6-3-2023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0D2D00FF-1F25-4749-9884-0E88260F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45A1F962-B7E7-4BDC-9497-0A84B4550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690C4-1E46-4CB2-BCC5-77771437111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4417726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C01A98BF-9828-400B-BC2E-17F616F6D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91B42-43CB-42A0-89EA-874933E4E742}" type="datetimeFigureOut">
              <a:rPr lang="nl-NL"/>
              <a:pPr>
                <a:defRPr/>
              </a:pPr>
              <a:t>6-3-2023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53140447-8E49-4DD4-9EDA-01E82398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B2A7CF5D-96AC-4C0B-BE4A-7176C57B5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672B6-3F1D-48E9-BF49-8BFD3D1B7DA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8257835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E5BE27F6-02A0-4B3D-847C-08C419B6F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CBFD7-C36C-472A-A73D-FD2537FB157D}" type="datetimeFigureOut">
              <a:rPr lang="nl-NL"/>
              <a:pPr>
                <a:defRPr/>
              </a:pPr>
              <a:t>6-3-2023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63E23BD9-0A0B-45BB-9302-ED5EC1943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84B02D59-2BB1-4696-B0CC-932B98D4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8EED2-33CB-44F5-A1A7-790F0889300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0232541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C84687B1-1AEB-454B-8CAF-AEEB4382D09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EC746563-FE44-444D-B60B-B890D4C4EE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DB79FB-452E-4E1A-B31D-69B870AEA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93D695-6A57-4AE0-8180-F16F2CF301B8}" type="datetimeFigureOut">
              <a:rPr lang="nl-NL"/>
              <a:pPr>
                <a:defRPr/>
              </a:pPr>
              <a:t>6-3-2023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923096-0D4B-4BF2-B795-EF2A0D57CC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DB5912-7DC6-4FCA-8B30-1F92681BB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86061EC-3DEC-4160-B082-33C23F99E03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het.colorado.edu/nl/simulation/ph-scale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het.colorado.edu/sims/html/acid-base-solutions/latest/acid-base-solutions_nl.html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kstvak 1">
            <a:extLst>
              <a:ext uri="{FF2B5EF4-FFF2-40B4-BE49-F238E27FC236}">
                <a16:creationId xmlns:a16="http://schemas.microsoft.com/office/drawing/2014/main" id="{4F94A8F7-43B1-4DA2-9688-35B13B4EC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27038"/>
            <a:ext cx="845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3600" dirty="0">
                <a:latin typeface="Arial" panose="020B0604020202020204" pitchFamily="34" charset="0"/>
              </a:rPr>
              <a:t>pH berekenen van basische oplossingen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kstvak 1">
            <a:extLst>
              <a:ext uri="{FF2B5EF4-FFF2-40B4-BE49-F238E27FC236}">
                <a16:creationId xmlns:a16="http://schemas.microsoft.com/office/drawing/2014/main" id="{A8BE71CE-98B0-4167-924E-33A0725D9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27038"/>
            <a:ext cx="845978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 err="1">
                <a:latin typeface="Arial" panose="020B0604020202020204" pitchFamily="34" charset="0"/>
              </a:rPr>
              <a:t>Zuiver</a:t>
            </a:r>
            <a:r>
              <a:rPr lang="en-US" altLang="nl-NL" sz="3600" dirty="0">
                <a:latin typeface="Arial" panose="020B0604020202020204" pitchFamily="34" charset="0"/>
              </a:rPr>
              <a:t> water:  pH = 7,00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>
                <a:latin typeface="Arial" panose="020B0604020202020204" pitchFamily="34" charset="0"/>
              </a:rPr>
              <a:t>[H</a:t>
            </a:r>
            <a:r>
              <a:rPr lang="en-US" altLang="nl-NL" sz="3600" baseline="-25000" dirty="0">
                <a:latin typeface="Arial" panose="020B0604020202020204" pitchFamily="34" charset="0"/>
              </a:rPr>
              <a:t>3</a:t>
            </a:r>
            <a:r>
              <a:rPr lang="en-US" altLang="nl-NL" sz="3600" dirty="0">
                <a:latin typeface="Arial" panose="020B0604020202020204" pitchFamily="34" charset="0"/>
              </a:rPr>
              <a:t>O</a:t>
            </a:r>
            <a:r>
              <a:rPr lang="en-US" altLang="nl-NL" sz="3600" baseline="30000" dirty="0">
                <a:latin typeface="Arial" panose="020B0604020202020204" pitchFamily="34" charset="0"/>
              </a:rPr>
              <a:t>+</a:t>
            </a:r>
            <a:r>
              <a:rPr lang="en-US" altLang="nl-NL" sz="3600" dirty="0">
                <a:latin typeface="Arial" panose="020B0604020202020204" pitchFamily="34" charset="0"/>
              </a:rPr>
              <a:t>] = 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600" dirty="0">
                <a:latin typeface="Arial" panose="020B0604020202020204" pitchFamily="34" charset="0"/>
              </a:rPr>
              <a:t>10</a:t>
            </a:r>
            <a:r>
              <a:rPr lang="en-US" altLang="nl-NL" sz="3600" baseline="30000" dirty="0">
                <a:latin typeface="Arial" panose="020B0604020202020204" pitchFamily="34" charset="0"/>
              </a:rPr>
              <a:t>-7   </a:t>
            </a:r>
            <a:r>
              <a:rPr lang="en-US" altLang="nl-NL" sz="3600" dirty="0">
                <a:latin typeface="Arial" panose="020B0604020202020204" pitchFamily="34" charset="0"/>
              </a:rPr>
              <a:t>en  [OH</a:t>
            </a:r>
            <a:r>
              <a:rPr lang="en-US" altLang="nl-NL" sz="3600" baseline="30000" dirty="0">
                <a:latin typeface="Arial" panose="020B0604020202020204" pitchFamily="34" charset="0"/>
              </a:rPr>
              <a:t>-</a:t>
            </a:r>
            <a:r>
              <a:rPr lang="en-US" altLang="nl-NL" sz="3600" dirty="0">
                <a:latin typeface="Arial" panose="020B0604020202020204" pitchFamily="34" charset="0"/>
              </a:rPr>
              <a:t>]=  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600" dirty="0">
                <a:latin typeface="Arial" panose="020B0604020202020204" pitchFamily="34" charset="0"/>
              </a:rPr>
              <a:t>10</a:t>
            </a:r>
            <a:r>
              <a:rPr lang="en-US" altLang="nl-NL" sz="3600" baseline="30000" dirty="0">
                <a:latin typeface="Arial" panose="020B0604020202020204" pitchFamily="34" charset="0"/>
              </a:rPr>
              <a:t> -7</a:t>
            </a: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baseline="30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tabLst>
                <a:tab pos="3675063" algn="l"/>
              </a:tabLst>
            </a:pPr>
            <a:endParaRPr lang="en-US" altLang="nl-NL" sz="3600" baseline="30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>
                <a:latin typeface="Arial" panose="020B0604020202020204" pitchFamily="34" charset="0"/>
              </a:rPr>
              <a:t> </a:t>
            </a:r>
            <a:endParaRPr lang="nl-NL" altLang="nl-NL" sz="3600" dirty="0">
              <a:latin typeface="Arial" panose="020B0604020202020204" pitchFamily="34" charset="0"/>
            </a:endParaRP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78405709-093F-4005-B9B3-DC1150C2DD57}"/>
              </a:ext>
            </a:extLst>
          </p:cNvPr>
          <p:cNvGrpSpPr/>
          <p:nvPr/>
        </p:nvGrpSpPr>
        <p:grpSpPr>
          <a:xfrm>
            <a:off x="3347864" y="1052736"/>
            <a:ext cx="5040559" cy="1322285"/>
            <a:chOff x="1331640" y="1275671"/>
            <a:chExt cx="5233517" cy="1322285"/>
          </a:xfrm>
        </p:grpSpPr>
        <p:sp>
          <p:nvSpPr>
            <p:cNvPr id="10242" name="Tekstvak 5">
              <a:extLst>
                <a:ext uri="{FF2B5EF4-FFF2-40B4-BE49-F238E27FC236}">
                  <a16:creationId xmlns:a16="http://schemas.microsoft.com/office/drawing/2014/main" id="{00FFF57D-61EA-428C-A01D-20A3C85A1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640" y="1275671"/>
              <a:ext cx="5233517" cy="1322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600" dirty="0">
                  <a:latin typeface="Arial" panose="020B0604020202020204" pitchFamily="34" charset="0"/>
                </a:rPr>
                <a:t>                          </a:t>
              </a:r>
              <a:r>
                <a:rPr lang="en-US" altLang="nl-NL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K</a:t>
              </a:r>
              <a:r>
                <a:rPr lang="en-US" altLang="nl-NL" sz="1600" baseline="-25000" dirty="0">
                  <a:solidFill>
                    <a:srgbClr val="FF0000"/>
                  </a:solidFill>
                  <a:latin typeface="Arial" panose="020B0604020202020204" pitchFamily="34" charset="0"/>
                </a:rPr>
                <a:t>w</a:t>
              </a:r>
              <a:r>
                <a:rPr lang="en-US" altLang="nl-NL" sz="1600" dirty="0">
                  <a:latin typeface="Arial" panose="020B0604020202020204" pitchFamily="34" charset="0"/>
                </a:rPr>
                <a:t>              </a:t>
              </a:r>
            </a:p>
            <a:p>
              <a:pPr eaLnBrk="1" hangingPunct="1">
                <a:lnSpc>
                  <a:spcPts val="39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dirty="0">
                  <a:latin typeface="Arial" panose="020B0604020202020204" pitchFamily="34" charset="0"/>
                </a:rPr>
                <a:t>2H</a:t>
              </a:r>
              <a:r>
                <a:rPr lang="en-US" altLang="nl-NL" sz="36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3600" dirty="0">
                  <a:latin typeface="Arial" panose="020B0604020202020204" pitchFamily="34" charset="0"/>
                </a:rPr>
                <a:t>O  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   H</a:t>
              </a:r>
              <a:r>
                <a:rPr lang="en-US" altLang="nl-NL" sz="3600" baseline="-25000" dirty="0">
                  <a:latin typeface="Arial" panose="020B0604020202020204" pitchFamily="34" charset="0"/>
                  <a:sym typeface="Wingdings" panose="05000000000000000000" pitchFamily="2" charset="2"/>
                </a:rPr>
                <a:t>3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O</a:t>
              </a:r>
              <a:r>
                <a:rPr lang="en-US" altLang="nl-NL" sz="3600" baseline="30000" dirty="0">
                  <a:latin typeface="Arial" panose="020B0604020202020204" pitchFamily="34" charset="0"/>
                  <a:sym typeface="Wingdings" panose="05000000000000000000" pitchFamily="2" charset="2"/>
                </a:rPr>
                <a:t>+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  + </a:t>
              </a:r>
              <a:r>
                <a:rPr lang="en-US" altLang="nl-NL" sz="3600" dirty="0">
                  <a:latin typeface="Arial" panose="020B0604020202020204" pitchFamily="34" charset="0"/>
                </a:rPr>
                <a:t> OH</a:t>
              </a:r>
              <a:r>
                <a:rPr lang="en-US" altLang="nl-NL" sz="3600" baseline="30000" dirty="0">
                  <a:latin typeface="Arial" panose="020B0604020202020204" pitchFamily="34" charset="0"/>
                </a:rPr>
                <a:t>-</a:t>
              </a:r>
            </a:p>
            <a:p>
              <a:pPr eaLnBrk="1" hangingPunct="1">
                <a:lnSpc>
                  <a:spcPts val="43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baseline="30000" dirty="0">
                  <a:latin typeface="Arial" panose="020B0604020202020204" pitchFamily="34" charset="0"/>
                </a:rPr>
                <a:t>                                1         :       1</a:t>
              </a:r>
              <a:endParaRPr lang="nl-NL" altLang="nl-NL" sz="3600" baseline="30000" dirty="0">
                <a:latin typeface="Arial" panose="020B0604020202020204" pitchFamily="34" charset="0"/>
              </a:endParaRPr>
            </a:p>
          </p:txBody>
        </p:sp>
        <p:grpSp>
          <p:nvGrpSpPr>
            <p:cNvPr id="2" name="Groep 1">
              <a:extLst>
                <a:ext uri="{FF2B5EF4-FFF2-40B4-BE49-F238E27FC236}">
                  <a16:creationId xmlns:a16="http://schemas.microsoft.com/office/drawing/2014/main" id="{2FBA0EB3-2F39-454E-8EEA-18EB772CD5DE}"/>
                </a:ext>
              </a:extLst>
            </p:cNvPr>
            <p:cNvGrpSpPr/>
            <p:nvPr/>
          </p:nvGrpSpPr>
          <p:grpSpPr>
            <a:xfrm>
              <a:off x="2733675" y="1573140"/>
              <a:ext cx="792163" cy="510967"/>
              <a:chOff x="4732089" y="1364027"/>
              <a:chExt cx="792163" cy="510967"/>
            </a:xfrm>
          </p:grpSpPr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AB804814-077C-4991-8C22-240FDFECE819}"/>
                  </a:ext>
                </a:extLst>
              </p:cNvPr>
              <p:cNvSpPr/>
              <p:nvPr/>
            </p:nvSpPr>
            <p:spPr>
              <a:xfrm>
                <a:off x="4732089" y="1364027"/>
                <a:ext cx="792163" cy="5109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cxnSp>
            <p:nvCxnSpPr>
              <p:cNvPr id="10" name="Rechte verbindingslijn met pijl 9">
                <a:extLst>
                  <a:ext uri="{FF2B5EF4-FFF2-40B4-BE49-F238E27FC236}">
                    <a16:creationId xmlns:a16="http://schemas.microsoft.com/office/drawing/2014/main" id="{6F820C24-C5AA-41E4-8107-DB35C4CF6D8C}"/>
                  </a:ext>
                </a:extLst>
              </p:cNvPr>
              <p:cNvCxnSpPr/>
              <p:nvPr/>
            </p:nvCxnSpPr>
            <p:spPr>
              <a:xfrm>
                <a:off x="4842593" y="1475618"/>
                <a:ext cx="5762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met pijl 10">
                <a:extLst>
                  <a:ext uri="{FF2B5EF4-FFF2-40B4-BE49-F238E27FC236}">
                    <a16:creationId xmlns:a16="http://schemas.microsoft.com/office/drawing/2014/main" id="{1AB371DF-FEAA-4B42-A154-60E03E206A9E}"/>
                  </a:ext>
                </a:extLst>
              </p:cNvPr>
              <p:cNvCxnSpPr/>
              <p:nvPr/>
            </p:nvCxnSpPr>
            <p:spPr>
              <a:xfrm flipH="1">
                <a:off x="4769568" y="1619510"/>
                <a:ext cx="64928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247" name="Tekstvak 13">
            <a:extLst>
              <a:ext uri="{FF2B5EF4-FFF2-40B4-BE49-F238E27FC236}">
                <a16:creationId xmlns:a16="http://schemas.microsoft.com/office/drawing/2014/main" id="{81918691-77CF-45EE-BD56-C874D7DC5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825875"/>
            <a:ext cx="8567737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K</a:t>
            </a:r>
            <a:r>
              <a:rPr lang="en-US" altLang="nl-NL" sz="33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w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 = [H</a:t>
            </a:r>
            <a:r>
              <a:rPr lang="en-US" altLang="nl-NL" sz="33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O</a:t>
            </a:r>
            <a:r>
              <a:rPr lang="en-US" altLang="nl-NL" sz="3300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+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] . [OH</a:t>
            </a:r>
            <a:r>
              <a:rPr lang="en-US" altLang="nl-NL" sz="3300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-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88981750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kstvak 1">
            <a:extLst>
              <a:ext uri="{FF2B5EF4-FFF2-40B4-BE49-F238E27FC236}">
                <a16:creationId xmlns:a16="http://schemas.microsoft.com/office/drawing/2014/main" id="{A8BE71CE-98B0-4167-924E-33A0725D9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27038"/>
            <a:ext cx="845978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 err="1">
                <a:latin typeface="Arial" panose="020B0604020202020204" pitchFamily="34" charset="0"/>
              </a:rPr>
              <a:t>Zuiver</a:t>
            </a:r>
            <a:r>
              <a:rPr lang="en-US" altLang="nl-NL" sz="3600" dirty="0">
                <a:latin typeface="Arial" panose="020B0604020202020204" pitchFamily="34" charset="0"/>
              </a:rPr>
              <a:t> water:  pH = 7,00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>
                <a:latin typeface="Arial" panose="020B0604020202020204" pitchFamily="34" charset="0"/>
              </a:rPr>
              <a:t>[H</a:t>
            </a:r>
            <a:r>
              <a:rPr lang="en-US" altLang="nl-NL" sz="3600" baseline="-25000" dirty="0">
                <a:latin typeface="Arial" panose="020B0604020202020204" pitchFamily="34" charset="0"/>
              </a:rPr>
              <a:t>3</a:t>
            </a:r>
            <a:r>
              <a:rPr lang="en-US" altLang="nl-NL" sz="3600" dirty="0">
                <a:latin typeface="Arial" panose="020B0604020202020204" pitchFamily="34" charset="0"/>
              </a:rPr>
              <a:t>O</a:t>
            </a:r>
            <a:r>
              <a:rPr lang="en-US" altLang="nl-NL" sz="3600" baseline="30000" dirty="0">
                <a:latin typeface="Arial" panose="020B0604020202020204" pitchFamily="34" charset="0"/>
              </a:rPr>
              <a:t>+</a:t>
            </a:r>
            <a:r>
              <a:rPr lang="en-US" altLang="nl-NL" sz="3600" dirty="0">
                <a:latin typeface="Arial" panose="020B0604020202020204" pitchFamily="34" charset="0"/>
              </a:rPr>
              <a:t>] = 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600" dirty="0">
                <a:latin typeface="Arial" panose="020B0604020202020204" pitchFamily="34" charset="0"/>
              </a:rPr>
              <a:t>10</a:t>
            </a:r>
            <a:r>
              <a:rPr lang="en-US" altLang="nl-NL" sz="3600" baseline="30000" dirty="0">
                <a:latin typeface="Arial" panose="020B0604020202020204" pitchFamily="34" charset="0"/>
              </a:rPr>
              <a:t>-7   </a:t>
            </a:r>
            <a:r>
              <a:rPr lang="en-US" altLang="nl-NL" sz="3600" dirty="0">
                <a:latin typeface="Arial" panose="020B0604020202020204" pitchFamily="34" charset="0"/>
              </a:rPr>
              <a:t>en  [OH</a:t>
            </a:r>
            <a:r>
              <a:rPr lang="en-US" altLang="nl-NL" sz="3600" baseline="30000" dirty="0">
                <a:latin typeface="Arial" panose="020B0604020202020204" pitchFamily="34" charset="0"/>
              </a:rPr>
              <a:t>-</a:t>
            </a:r>
            <a:r>
              <a:rPr lang="en-US" altLang="nl-NL" sz="3600" dirty="0">
                <a:latin typeface="Arial" panose="020B0604020202020204" pitchFamily="34" charset="0"/>
              </a:rPr>
              <a:t>]=  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600" dirty="0">
                <a:latin typeface="Arial" panose="020B0604020202020204" pitchFamily="34" charset="0"/>
              </a:rPr>
              <a:t>10</a:t>
            </a:r>
            <a:r>
              <a:rPr lang="en-US" altLang="nl-NL" sz="3600" baseline="30000" dirty="0">
                <a:latin typeface="Arial" panose="020B0604020202020204" pitchFamily="34" charset="0"/>
              </a:rPr>
              <a:t> -7</a:t>
            </a: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baseline="30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tabLst>
                <a:tab pos="3675063" algn="l"/>
              </a:tabLst>
            </a:pPr>
            <a:endParaRPr lang="en-US" altLang="nl-NL" sz="3600" baseline="30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>
                <a:latin typeface="Arial" panose="020B0604020202020204" pitchFamily="34" charset="0"/>
              </a:rPr>
              <a:t> </a:t>
            </a:r>
            <a:endParaRPr lang="nl-NL" altLang="nl-NL" sz="3600" dirty="0">
              <a:latin typeface="Arial" panose="020B0604020202020204" pitchFamily="34" charset="0"/>
            </a:endParaRP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78405709-093F-4005-B9B3-DC1150C2DD57}"/>
              </a:ext>
            </a:extLst>
          </p:cNvPr>
          <p:cNvGrpSpPr/>
          <p:nvPr/>
        </p:nvGrpSpPr>
        <p:grpSpPr>
          <a:xfrm>
            <a:off x="3347864" y="1052736"/>
            <a:ext cx="5040559" cy="1322285"/>
            <a:chOff x="1331640" y="1275671"/>
            <a:chExt cx="5233517" cy="1322285"/>
          </a:xfrm>
        </p:grpSpPr>
        <p:sp>
          <p:nvSpPr>
            <p:cNvPr id="10242" name="Tekstvak 5">
              <a:extLst>
                <a:ext uri="{FF2B5EF4-FFF2-40B4-BE49-F238E27FC236}">
                  <a16:creationId xmlns:a16="http://schemas.microsoft.com/office/drawing/2014/main" id="{00FFF57D-61EA-428C-A01D-20A3C85A1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640" y="1275671"/>
              <a:ext cx="5233517" cy="1322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600" dirty="0">
                  <a:latin typeface="Arial" panose="020B0604020202020204" pitchFamily="34" charset="0"/>
                </a:rPr>
                <a:t>                          </a:t>
              </a:r>
              <a:r>
                <a:rPr lang="en-US" altLang="nl-NL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K</a:t>
              </a:r>
              <a:r>
                <a:rPr lang="en-US" altLang="nl-NL" sz="1600" baseline="-25000" dirty="0">
                  <a:solidFill>
                    <a:srgbClr val="FF0000"/>
                  </a:solidFill>
                  <a:latin typeface="Arial" panose="020B0604020202020204" pitchFamily="34" charset="0"/>
                </a:rPr>
                <a:t>w</a:t>
              </a:r>
              <a:r>
                <a:rPr lang="en-US" altLang="nl-NL" sz="1600" dirty="0">
                  <a:latin typeface="Arial" panose="020B0604020202020204" pitchFamily="34" charset="0"/>
                </a:rPr>
                <a:t>              </a:t>
              </a:r>
            </a:p>
            <a:p>
              <a:pPr eaLnBrk="1" hangingPunct="1">
                <a:lnSpc>
                  <a:spcPts val="39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dirty="0">
                  <a:latin typeface="Arial" panose="020B0604020202020204" pitchFamily="34" charset="0"/>
                </a:rPr>
                <a:t>2H</a:t>
              </a:r>
              <a:r>
                <a:rPr lang="en-US" altLang="nl-NL" sz="36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3600" dirty="0">
                  <a:latin typeface="Arial" panose="020B0604020202020204" pitchFamily="34" charset="0"/>
                </a:rPr>
                <a:t>O  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   H</a:t>
              </a:r>
              <a:r>
                <a:rPr lang="en-US" altLang="nl-NL" sz="3600" baseline="-25000" dirty="0">
                  <a:latin typeface="Arial" panose="020B0604020202020204" pitchFamily="34" charset="0"/>
                  <a:sym typeface="Wingdings" panose="05000000000000000000" pitchFamily="2" charset="2"/>
                </a:rPr>
                <a:t>3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O</a:t>
              </a:r>
              <a:r>
                <a:rPr lang="en-US" altLang="nl-NL" sz="3600" baseline="30000" dirty="0">
                  <a:latin typeface="Arial" panose="020B0604020202020204" pitchFamily="34" charset="0"/>
                  <a:sym typeface="Wingdings" panose="05000000000000000000" pitchFamily="2" charset="2"/>
                </a:rPr>
                <a:t>+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  + </a:t>
              </a:r>
              <a:r>
                <a:rPr lang="en-US" altLang="nl-NL" sz="3600" dirty="0">
                  <a:latin typeface="Arial" panose="020B0604020202020204" pitchFamily="34" charset="0"/>
                </a:rPr>
                <a:t> OH</a:t>
              </a:r>
              <a:r>
                <a:rPr lang="en-US" altLang="nl-NL" sz="3600" baseline="30000" dirty="0">
                  <a:latin typeface="Arial" panose="020B0604020202020204" pitchFamily="34" charset="0"/>
                </a:rPr>
                <a:t>-</a:t>
              </a:r>
            </a:p>
            <a:p>
              <a:pPr eaLnBrk="1" hangingPunct="1">
                <a:lnSpc>
                  <a:spcPts val="43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baseline="30000" dirty="0">
                  <a:latin typeface="Arial" panose="020B0604020202020204" pitchFamily="34" charset="0"/>
                </a:rPr>
                <a:t>                                1         :       1</a:t>
              </a:r>
              <a:endParaRPr lang="nl-NL" altLang="nl-NL" sz="3600" baseline="30000" dirty="0">
                <a:latin typeface="Arial" panose="020B0604020202020204" pitchFamily="34" charset="0"/>
              </a:endParaRPr>
            </a:p>
          </p:txBody>
        </p:sp>
        <p:grpSp>
          <p:nvGrpSpPr>
            <p:cNvPr id="2" name="Groep 1">
              <a:extLst>
                <a:ext uri="{FF2B5EF4-FFF2-40B4-BE49-F238E27FC236}">
                  <a16:creationId xmlns:a16="http://schemas.microsoft.com/office/drawing/2014/main" id="{2FBA0EB3-2F39-454E-8EEA-18EB772CD5DE}"/>
                </a:ext>
              </a:extLst>
            </p:cNvPr>
            <p:cNvGrpSpPr/>
            <p:nvPr/>
          </p:nvGrpSpPr>
          <p:grpSpPr>
            <a:xfrm>
              <a:off x="2733675" y="1573140"/>
              <a:ext cx="792163" cy="510967"/>
              <a:chOff x="4732089" y="1364027"/>
              <a:chExt cx="792163" cy="510967"/>
            </a:xfrm>
          </p:grpSpPr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AB804814-077C-4991-8C22-240FDFECE819}"/>
                  </a:ext>
                </a:extLst>
              </p:cNvPr>
              <p:cNvSpPr/>
              <p:nvPr/>
            </p:nvSpPr>
            <p:spPr>
              <a:xfrm>
                <a:off x="4732089" y="1364027"/>
                <a:ext cx="792163" cy="5109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cxnSp>
            <p:nvCxnSpPr>
              <p:cNvPr id="10" name="Rechte verbindingslijn met pijl 9">
                <a:extLst>
                  <a:ext uri="{FF2B5EF4-FFF2-40B4-BE49-F238E27FC236}">
                    <a16:creationId xmlns:a16="http://schemas.microsoft.com/office/drawing/2014/main" id="{6F820C24-C5AA-41E4-8107-DB35C4CF6D8C}"/>
                  </a:ext>
                </a:extLst>
              </p:cNvPr>
              <p:cNvCxnSpPr/>
              <p:nvPr/>
            </p:nvCxnSpPr>
            <p:spPr>
              <a:xfrm>
                <a:off x="4842593" y="1475618"/>
                <a:ext cx="5762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met pijl 10">
                <a:extLst>
                  <a:ext uri="{FF2B5EF4-FFF2-40B4-BE49-F238E27FC236}">
                    <a16:creationId xmlns:a16="http://schemas.microsoft.com/office/drawing/2014/main" id="{1AB371DF-FEAA-4B42-A154-60E03E206A9E}"/>
                  </a:ext>
                </a:extLst>
              </p:cNvPr>
              <p:cNvCxnSpPr/>
              <p:nvPr/>
            </p:nvCxnSpPr>
            <p:spPr>
              <a:xfrm flipH="1">
                <a:off x="4769568" y="1619510"/>
                <a:ext cx="64928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247" name="Tekstvak 13">
            <a:extLst>
              <a:ext uri="{FF2B5EF4-FFF2-40B4-BE49-F238E27FC236}">
                <a16:creationId xmlns:a16="http://schemas.microsoft.com/office/drawing/2014/main" id="{81918691-77CF-45EE-BD56-C874D7DC5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825875"/>
            <a:ext cx="856773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K</a:t>
            </a:r>
            <a:r>
              <a:rPr lang="en-US" altLang="nl-NL" sz="33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w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3300" dirty="0">
                <a:latin typeface="Arial" panose="020B0604020202020204" pitchFamily="34" charset="0"/>
              </a:rPr>
              <a:t>= [H</a:t>
            </a:r>
            <a:r>
              <a:rPr lang="en-US" altLang="nl-NL" sz="3300" baseline="-25000" dirty="0">
                <a:latin typeface="Arial" panose="020B0604020202020204" pitchFamily="34" charset="0"/>
              </a:rPr>
              <a:t>3</a:t>
            </a:r>
            <a:r>
              <a:rPr lang="en-US" altLang="nl-NL" sz="3300" dirty="0">
                <a:latin typeface="Arial" panose="020B0604020202020204" pitchFamily="34" charset="0"/>
              </a:rPr>
              <a:t>O</a:t>
            </a:r>
            <a:r>
              <a:rPr lang="en-US" altLang="nl-NL" sz="3300" baseline="30000" dirty="0">
                <a:latin typeface="Arial" panose="020B0604020202020204" pitchFamily="34" charset="0"/>
              </a:rPr>
              <a:t>+</a:t>
            </a:r>
            <a:r>
              <a:rPr lang="en-US" altLang="nl-NL" sz="3300" dirty="0">
                <a:latin typeface="Arial" panose="020B0604020202020204" pitchFamily="34" charset="0"/>
              </a:rPr>
              <a:t>] . [OH</a:t>
            </a:r>
            <a:r>
              <a:rPr lang="en-US" altLang="nl-NL" sz="3300" baseline="30000" dirty="0">
                <a:latin typeface="Arial" panose="020B0604020202020204" pitchFamily="34" charset="0"/>
              </a:rPr>
              <a:t>-</a:t>
            </a:r>
            <a:r>
              <a:rPr lang="en-US" altLang="nl-NL" sz="3300" dirty="0">
                <a:latin typeface="Arial" panose="020B0604020202020204" pitchFamily="34" charset="0"/>
              </a:rPr>
              <a:t>]  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= (1,0 </a:t>
            </a:r>
            <a:r>
              <a:rPr lang="en-US" altLang="nl-NL" sz="2400" dirty="0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3300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-7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r>
              <a:rPr lang="en-US" altLang="nl-NL" sz="3300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. (1,0 </a:t>
            </a:r>
            <a:r>
              <a:rPr lang="en-US" altLang="nl-NL" sz="2400" dirty="0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3300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 -7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r>
              <a:rPr lang="en-US" altLang="nl-NL" sz="3300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300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                                               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=  </a:t>
            </a:r>
            <a:r>
              <a:rPr lang="en-US" altLang="nl-NL" sz="400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1,0 </a:t>
            </a:r>
            <a:r>
              <a:rPr lang="en-US" altLang="nl-NL" sz="2400" dirty="0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  <a:r>
              <a:rPr lang="en-US" altLang="nl-NL" sz="3300" dirty="0">
                <a:solidFill>
                  <a:srgbClr val="FF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3300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-14</a:t>
            </a:r>
            <a:endParaRPr lang="en-US" altLang="nl-NL" sz="33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65632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kstvak 1">
            <a:extLst>
              <a:ext uri="{FF2B5EF4-FFF2-40B4-BE49-F238E27FC236}">
                <a16:creationId xmlns:a16="http://schemas.microsoft.com/office/drawing/2014/main" id="{A8BE71CE-98B0-4167-924E-33A0725D9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27038"/>
            <a:ext cx="845978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 err="1">
                <a:latin typeface="Arial" panose="020B0604020202020204" pitchFamily="34" charset="0"/>
              </a:rPr>
              <a:t>Zuiver</a:t>
            </a:r>
            <a:r>
              <a:rPr lang="en-US" altLang="nl-NL" sz="3600" dirty="0">
                <a:latin typeface="Arial" panose="020B0604020202020204" pitchFamily="34" charset="0"/>
              </a:rPr>
              <a:t> water:  pH = 7,00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>
                <a:latin typeface="Arial" panose="020B0604020202020204" pitchFamily="34" charset="0"/>
              </a:rPr>
              <a:t>[H</a:t>
            </a:r>
            <a:r>
              <a:rPr lang="en-US" altLang="nl-NL" sz="3600" baseline="-25000" dirty="0">
                <a:latin typeface="Arial" panose="020B0604020202020204" pitchFamily="34" charset="0"/>
              </a:rPr>
              <a:t>3</a:t>
            </a:r>
            <a:r>
              <a:rPr lang="en-US" altLang="nl-NL" sz="3600" dirty="0">
                <a:latin typeface="Arial" panose="020B0604020202020204" pitchFamily="34" charset="0"/>
              </a:rPr>
              <a:t>O</a:t>
            </a:r>
            <a:r>
              <a:rPr lang="en-US" altLang="nl-NL" sz="3600" baseline="30000" dirty="0">
                <a:latin typeface="Arial" panose="020B0604020202020204" pitchFamily="34" charset="0"/>
              </a:rPr>
              <a:t>+</a:t>
            </a:r>
            <a:r>
              <a:rPr lang="en-US" altLang="nl-NL" sz="3600" dirty="0">
                <a:latin typeface="Arial" panose="020B0604020202020204" pitchFamily="34" charset="0"/>
              </a:rPr>
              <a:t>] = 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600" dirty="0">
                <a:latin typeface="Arial" panose="020B0604020202020204" pitchFamily="34" charset="0"/>
              </a:rPr>
              <a:t>10</a:t>
            </a:r>
            <a:r>
              <a:rPr lang="en-US" altLang="nl-NL" sz="3600" baseline="30000" dirty="0">
                <a:latin typeface="Arial" panose="020B0604020202020204" pitchFamily="34" charset="0"/>
              </a:rPr>
              <a:t>-7   </a:t>
            </a:r>
            <a:r>
              <a:rPr lang="en-US" altLang="nl-NL" sz="3600" dirty="0">
                <a:latin typeface="Arial" panose="020B0604020202020204" pitchFamily="34" charset="0"/>
              </a:rPr>
              <a:t>en  [OH</a:t>
            </a:r>
            <a:r>
              <a:rPr lang="en-US" altLang="nl-NL" sz="3600" baseline="30000" dirty="0">
                <a:latin typeface="Arial" panose="020B0604020202020204" pitchFamily="34" charset="0"/>
              </a:rPr>
              <a:t>-</a:t>
            </a:r>
            <a:r>
              <a:rPr lang="en-US" altLang="nl-NL" sz="3600" dirty="0">
                <a:latin typeface="Arial" panose="020B0604020202020204" pitchFamily="34" charset="0"/>
              </a:rPr>
              <a:t>]=  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600" dirty="0">
                <a:latin typeface="Arial" panose="020B0604020202020204" pitchFamily="34" charset="0"/>
              </a:rPr>
              <a:t>10</a:t>
            </a:r>
            <a:r>
              <a:rPr lang="en-US" altLang="nl-NL" sz="3600" baseline="30000" dirty="0">
                <a:latin typeface="Arial" panose="020B0604020202020204" pitchFamily="34" charset="0"/>
              </a:rPr>
              <a:t> -7</a:t>
            </a: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baseline="30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tabLst>
                <a:tab pos="3675063" algn="l"/>
              </a:tabLst>
            </a:pPr>
            <a:endParaRPr lang="en-US" altLang="nl-NL" sz="3600" baseline="30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>
                <a:latin typeface="Arial" panose="020B0604020202020204" pitchFamily="34" charset="0"/>
              </a:rPr>
              <a:t> </a:t>
            </a:r>
            <a:endParaRPr lang="nl-NL" altLang="nl-NL" sz="3600" dirty="0">
              <a:latin typeface="Arial" panose="020B0604020202020204" pitchFamily="34" charset="0"/>
            </a:endParaRP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78405709-093F-4005-B9B3-DC1150C2DD57}"/>
              </a:ext>
            </a:extLst>
          </p:cNvPr>
          <p:cNvGrpSpPr/>
          <p:nvPr/>
        </p:nvGrpSpPr>
        <p:grpSpPr>
          <a:xfrm>
            <a:off x="3347864" y="1052736"/>
            <a:ext cx="5040559" cy="1322285"/>
            <a:chOff x="1331640" y="1275671"/>
            <a:chExt cx="5233517" cy="1322285"/>
          </a:xfrm>
        </p:grpSpPr>
        <p:sp>
          <p:nvSpPr>
            <p:cNvPr id="10242" name="Tekstvak 5">
              <a:extLst>
                <a:ext uri="{FF2B5EF4-FFF2-40B4-BE49-F238E27FC236}">
                  <a16:creationId xmlns:a16="http://schemas.microsoft.com/office/drawing/2014/main" id="{00FFF57D-61EA-428C-A01D-20A3C85A1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640" y="1275671"/>
              <a:ext cx="5233517" cy="1322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600" dirty="0">
                  <a:latin typeface="Arial" panose="020B0604020202020204" pitchFamily="34" charset="0"/>
                </a:rPr>
                <a:t>                          K</a:t>
              </a:r>
              <a:r>
                <a:rPr lang="en-US" altLang="nl-NL" sz="1600" baseline="-25000" dirty="0">
                  <a:latin typeface="Arial" panose="020B0604020202020204" pitchFamily="34" charset="0"/>
                </a:rPr>
                <a:t>w</a:t>
              </a:r>
              <a:r>
                <a:rPr lang="en-US" altLang="nl-NL" sz="1600" dirty="0">
                  <a:latin typeface="Arial" panose="020B0604020202020204" pitchFamily="34" charset="0"/>
                </a:rPr>
                <a:t>              </a:t>
              </a:r>
            </a:p>
            <a:p>
              <a:pPr eaLnBrk="1" hangingPunct="1">
                <a:lnSpc>
                  <a:spcPts val="39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dirty="0">
                  <a:latin typeface="Arial" panose="020B0604020202020204" pitchFamily="34" charset="0"/>
                </a:rPr>
                <a:t>2H</a:t>
              </a:r>
              <a:r>
                <a:rPr lang="en-US" altLang="nl-NL" sz="36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3600" dirty="0">
                  <a:latin typeface="Arial" panose="020B0604020202020204" pitchFamily="34" charset="0"/>
                </a:rPr>
                <a:t>O  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   H</a:t>
              </a:r>
              <a:r>
                <a:rPr lang="en-US" altLang="nl-NL" sz="3600" baseline="-25000" dirty="0">
                  <a:latin typeface="Arial" panose="020B0604020202020204" pitchFamily="34" charset="0"/>
                  <a:sym typeface="Wingdings" panose="05000000000000000000" pitchFamily="2" charset="2"/>
                </a:rPr>
                <a:t>3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O</a:t>
              </a:r>
              <a:r>
                <a:rPr lang="en-US" altLang="nl-NL" sz="3600" baseline="30000" dirty="0">
                  <a:latin typeface="Arial" panose="020B0604020202020204" pitchFamily="34" charset="0"/>
                  <a:sym typeface="Wingdings" panose="05000000000000000000" pitchFamily="2" charset="2"/>
                </a:rPr>
                <a:t>+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  + </a:t>
              </a:r>
              <a:r>
                <a:rPr lang="en-US" altLang="nl-NL" sz="3600" dirty="0">
                  <a:latin typeface="Arial" panose="020B0604020202020204" pitchFamily="34" charset="0"/>
                </a:rPr>
                <a:t> OH</a:t>
              </a:r>
              <a:r>
                <a:rPr lang="en-US" altLang="nl-NL" sz="3600" baseline="30000" dirty="0">
                  <a:latin typeface="Arial" panose="020B0604020202020204" pitchFamily="34" charset="0"/>
                </a:rPr>
                <a:t>-</a:t>
              </a:r>
            </a:p>
            <a:p>
              <a:pPr eaLnBrk="1" hangingPunct="1">
                <a:lnSpc>
                  <a:spcPts val="43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baseline="30000" dirty="0">
                  <a:latin typeface="Arial" panose="020B0604020202020204" pitchFamily="34" charset="0"/>
                </a:rPr>
                <a:t>                                1         :       1</a:t>
              </a:r>
              <a:endParaRPr lang="nl-NL" altLang="nl-NL" sz="3600" baseline="30000" dirty="0">
                <a:latin typeface="Arial" panose="020B0604020202020204" pitchFamily="34" charset="0"/>
              </a:endParaRPr>
            </a:p>
          </p:txBody>
        </p:sp>
        <p:grpSp>
          <p:nvGrpSpPr>
            <p:cNvPr id="2" name="Groep 1">
              <a:extLst>
                <a:ext uri="{FF2B5EF4-FFF2-40B4-BE49-F238E27FC236}">
                  <a16:creationId xmlns:a16="http://schemas.microsoft.com/office/drawing/2014/main" id="{2FBA0EB3-2F39-454E-8EEA-18EB772CD5DE}"/>
                </a:ext>
              </a:extLst>
            </p:cNvPr>
            <p:cNvGrpSpPr/>
            <p:nvPr/>
          </p:nvGrpSpPr>
          <p:grpSpPr>
            <a:xfrm>
              <a:off x="2733675" y="1573140"/>
              <a:ext cx="792163" cy="510967"/>
              <a:chOff x="4732089" y="1364027"/>
              <a:chExt cx="792163" cy="510967"/>
            </a:xfrm>
          </p:grpSpPr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AB804814-077C-4991-8C22-240FDFECE819}"/>
                  </a:ext>
                </a:extLst>
              </p:cNvPr>
              <p:cNvSpPr/>
              <p:nvPr/>
            </p:nvSpPr>
            <p:spPr>
              <a:xfrm>
                <a:off x="4732089" y="1364027"/>
                <a:ext cx="792163" cy="5109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cxnSp>
            <p:nvCxnSpPr>
              <p:cNvPr id="10" name="Rechte verbindingslijn met pijl 9">
                <a:extLst>
                  <a:ext uri="{FF2B5EF4-FFF2-40B4-BE49-F238E27FC236}">
                    <a16:creationId xmlns:a16="http://schemas.microsoft.com/office/drawing/2014/main" id="{6F820C24-C5AA-41E4-8107-DB35C4CF6D8C}"/>
                  </a:ext>
                </a:extLst>
              </p:cNvPr>
              <p:cNvCxnSpPr/>
              <p:nvPr/>
            </p:nvCxnSpPr>
            <p:spPr>
              <a:xfrm>
                <a:off x="4842593" y="1475618"/>
                <a:ext cx="5762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met pijl 10">
                <a:extLst>
                  <a:ext uri="{FF2B5EF4-FFF2-40B4-BE49-F238E27FC236}">
                    <a16:creationId xmlns:a16="http://schemas.microsoft.com/office/drawing/2014/main" id="{1AB371DF-FEAA-4B42-A154-60E03E206A9E}"/>
                  </a:ext>
                </a:extLst>
              </p:cNvPr>
              <p:cNvCxnSpPr/>
              <p:nvPr/>
            </p:nvCxnSpPr>
            <p:spPr>
              <a:xfrm flipH="1">
                <a:off x="4769568" y="1619510"/>
                <a:ext cx="64928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247" name="Tekstvak 13">
            <a:extLst>
              <a:ext uri="{FF2B5EF4-FFF2-40B4-BE49-F238E27FC236}">
                <a16:creationId xmlns:a16="http://schemas.microsoft.com/office/drawing/2014/main" id="{81918691-77CF-45EE-BD56-C874D7DC5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825875"/>
            <a:ext cx="856773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300" dirty="0">
                <a:latin typeface="Arial" panose="020B0604020202020204" pitchFamily="34" charset="0"/>
              </a:rPr>
              <a:t>K</a:t>
            </a:r>
            <a:r>
              <a:rPr lang="en-US" altLang="nl-NL" sz="3300" baseline="-25000" dirty="0">
                <a:latin typeface="Arial" panose="020B0604020202020204" pitchFamily="34" charset="0"/>
              </a:rPr>
              <a:t>w</a:t>
            </a:r>
            <a:r>
              <a:rPr lang="en-US" altLang="nl-NL" sz="3300" dirty="0">
                <a:latin typeface="Arial" panose="020B0604020202020204" pitchFamily="34" charset="0"/>
              </a:rPr>
              <a:t> = [H</a:t>
            </a:r>
            <a:r>
              <a:rPr lang="en-US" altLang="nl-NL" sz="3300" baseline="-25000" dirty="0">
                <a:latin typeface="Arial" panose="020B0604020202020204" pitchFamily="34" charset="0"/>
              </a:rPr>
              <a:t>3</a:t>
            </a:r>
            <a:r>
              <a:rPr lang="en-US" altLang="nl-NL" sz="3300" dirty="0">
                <a:latin typeface="Arial" panose="020B0604020202020204" pitchFamily="34" charset="0"/>
              </a:rPr>
              <a:t>O</a:t>
            </a:r>
            <a:r>
              <a:rPr lang="en-US" altLang="nl-NL" sz="3300" baseline="30000" dirty="0">
                <a:latin typeface="Arial" panose="020B0604020202020204" pitchFamily="34" charset="0"/>
              </a:rPr>
              <a:t>+</a:t>
            </a:r>
            <a:r>
              <a:rPr lang="en-US" altLang="nl-NL" sz="3300" dirty="0">
                <a:latin typeface="Arial" panose="020B0604020202020204" pitchFamily="34" charset="0"/>
              </a:rPr>
              <a:t>] . [OH</a:t>
            </a:r>
            <a:r>
              <a:rPr lang="en-US" altLang="nl-NL" sz="3300" baseline="30000" dirty="0">
                <a:latin typeface="Arial" panose="020B0604020202020204" pitchFamily="34" charset="0"/>
              </a:rPr>
              <a:t>-</a:t>
            </a:r>
            <a:r>
              <a:rPr lang="en-US" altLang="nl-NL" sz="3300" dirty="0">
                <a:latin typeface="Arial" panose="020B0604020202020204" pitchFamily="34" charset="0"/>
              </a:rPr>
              <a:t>]  = (1,0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300" dirty="0">
                <a:latin typeface="Arial" panose="020B0604020202020204" pitchFamily="34" charset="0"/>
              </a:rPr>
              <a:t>10</a:t>
            </a:r>
            <a:r>
              <a:rPr lang="en-US" altLang="nl-NL" sz="3300" baseline="30000" dirty="0">
                <a:latin typeface="Arial" panose="020B0604020202020204" pitchFamily="34" charset="0"/>
              </a:rPr>
              <a:t>-7</a:t>
            </a:r>
            <a:r>
              <a:rPr lang="en-US" altLang="nl-NL" sz="3300" dirty="0">
                <a:latin typeface="Arial" panose="020B0604020202020204" pitchFamily="34" charset="0"/>
              </a:rPr>
              <a:t>)</a:t>
            </a:r>
            <a:r>
              <a:rPr lang="en-US" altLang="nl-NL" sz="3300" baseline="30000" dirty="0">
                <a:latin typeface="Arial" panose="020B0604020202020204" pitchFamily="34" charset="0"/>
              </a:rPr>
              <a:t>  </a:t>
            </a:r>
            <a:r>
              <a:rPr lang="en-US" altLang="nl-NL" sz="3300" dirty="0">
                <a:latin typeface="Arial" panose="020B0604020202020204" pitchFamily="34" charset="0"/>
              </a:rPr>
              <a:t>. (1,0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300" dirty="0">
                <a:latin typeface="Arial" panose="020B0604020202020204" pitchFamily="34" charset="0"/>
              </a:rPr>
              <a:t>10</a:t>
            </a:r>
            <a:r>
              <a:rPr lang="en-US" altLang="nl-NL" sz="3300" baseline="30000" dirty="0">
                <a:latin typeface="Arial" panose="020B0604020202020204" pitchFamily="34" charset="0"/>
              </a:rPr>
              <a:t> -7</a:t>
            </a:r>
            <a:r>
              <a:rPr lang="en-US" altLang="nl-NL" sz="3300" dirty="0">
                <a:latin typeface="Arial" panose="020B0604020202020204" pitchFamily="34" charset="0"/>
              </a:rPr>
              <a:t>)</a:t>
            </a:r>
            <a:r>
              <a:rPr lang="en-US" altLang="nl-NL" sz="3300" baseline="300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300" baseline="30000" dirty="0">
                <a:latin typeface="Arial" panose="020B0604020202020204" pitchFamily="34" charset="0"/>
              </a:rPr>
              <a:t>                                               </a:t>
            </a:r>
            <a:r>
              <a:rPr lang="en-US" altLang="nl-NL" sz="3300" dirty="0">
                <a:latin typeface="Arial" panose="020B0604020202020204" pitchFamily="34" charset="0"/>
              </a:rPr>
              <a:t>=  </a:t>
            </a:r>
            <a:r>
              <a:rPr lang="en-US" altLang="nl-NL" sz="400" dirty="0">
                <a:latin typeface="Arial" panose="020B0604020202020204" pitchFamily="34" charset="0"/>
              </a:rPr>
              <a:t>  </a:t>
            </a:r>
            <a:r>
              <a:rPr lang="en-US" altLang="nl-NL" sz="3300" dirty="0">
                <a:latin typeface="Arial" panose="020B0604020202020204" pitchFamily="34" charset="0"/>
              </a:rPr>
              <a:t>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300" dirty="0">
                <a:latin typeface="Arial" panose="020B0604020202020204" pitchFamily="34" charset="0"/>
              </a:rPr>
              <a:t>10</a:t>
            </a:r>
            <a:r>
              <a:rPr lang="en-US" altLang="nl-NL" sz="3300" baseline="30000" dirty="0">
                <a:latin typeface="Arial" panose="020B0604020202020204" pitchFamily="34" charset="0"/>
              </a:rPr>
              <a:t>-14</a:t>
            </a:r>
            <a:endParaRPr lang="en-US" altLang="nl-NL" sz="3300" dirty="0">
              <a:latin typeface="Arial" panose="020B0604020202020204" pitchFamily="34" charset="0"/>
            </a:endParaRPr>
          </a:p>
        </p:txBody>
      </p:sp>
      <p:sp>
        <p:nvSpPr>
          <p:cNvPr id="12" name="Tekstvak 14">
            <a:extLst>
              <a:ext uri="{FF2B5EF4-FFF2-40B4-BE49-F238E27FC236}">
                <a16:creationId xmlns:a16="http://schemas.microsoft.com/office/drawing/2014/main" id="{3097660F-9E62-4AF5-AE54-AA2856EED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292" y="5330895"/>
            <a:ext cx="788570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4000" dirty="0">
                <a:solidFill>
                  <a:srgbClr val="FF0000"/>
                </a:solidFill>
                <a:latin typeface="Arial" panose="020B0604020202020204" pitchFamily="34" charset="0"/>
              </a:rPr>
              <a:t>   pH + pOH </a:t>
            </a:r>
            <a:r>
              <a:rPr lang="en-US" altLang="nl-NL" sz="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4000" dirty="0">
                <a:solidFill>
                  <a:srgbClr val="FF0000"/>
                </a:solidFill>
                <a:latin typeface="Arial" panose="020B0604020202020204" pitchFamily="34" charset="0"/>
              </a:rPr>
              <a:t>= 14,00</a:t>
            </a:r>
            <a:endParaRPr lang="nl-NL" altLang="nl-NL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2768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kstvak 1">
            <a:extLst>
              <a:ext uri="{FF2B5EF4-FFF2-40B4-BE49-F238E27FC236}">
                <a16:creationId xmlns:a16="http://schemas.microsoft.com/office/drawing/2014/main" id="{A8BE71CE-98B0-4167-924E-33A0725D9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27038"/>
            <a:ext cx="845978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 err="1">
                <a:latin typeface="Arial" panose="020B0604020202020204" pitchFamily="34" charset="0"/>
              </a:rPr>
              <a:t>Zuiver</a:t>
            </a:r>
            <a:r>
              <a:rPr lang="en-US" altLang="nl-NL" sz="3600" dirty="0">
                <a:latin typeface="Arial" panose="020B0604020202020204" pitchFamily="34" charset="0"/>
              </a:rPr>
              <a:t> water:  pH = 7,00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>
                <a:latin typeface="Arial" panose="020B0604020202020204" pitchFamily="34" charset="0"/>
              </a:rPr>
              <a:t>[H</a:t>
            </a:r>
            <a:r>
              <a:rPr lang="en-US" altLang="nl-NL" sz="3600" baseline="-25000" dirty="0">
                <a:latin typeface="Arial" panose="020B0604020202020204" pitchFamily="34" charset="0"/>
              </a:rPr>
              <a:t>3</a:t>
            </a:r>
            <a:r>
              <a:rPr lang="en-US" altLang="nl-NL" sz="3600" dirty="0">
                <a:latin typeface="Arial" panose="020B0604020202020204" pitchFamily="34" charset="0"/>
              </a:rPr>
              <a:t>O</a:t>
            </a:r>
            <a:r>
              <a:rPr lang="en-US" altLang="nl-NL" sz="3600" baseline="30000" dirty="0">
                <a:latin typeface="Arial" panose="020B0604020202020204" pitchFamily="34" charset="0"/>
              </a:rPr>
              <a:t>+</a:t>
            </a:r>
            <a:r>
              <a:rPr lang="en-US" altLang="nl-NL" sz="3600" dirty="0">
                <a:latin typeface="Arial" panose="020B0604020202020204" pitchFamily="34" charset="0"/>
              </a:rPr>
              <a:t>] = 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600" dirty="0">
                <a:latin typeface="Arial" panose="020B0604020202020204" pitchFamily="34" charset="0"/>
              </a:rPr>
              <a:t>10</a:t>
            </a:r>
            <a:r>
              <a:rPr lang="en-US" altLang="nl-NL" sz="3600" baseline="30000" dirty="0">
                <a:latin typeface="Arial" panose="020B0604020202020204" pitchFamily="34" charset="0"/>
              </a:rPr>
              <a:t>-7   </a:t>
            </a:r>
            <a:r>
              <a:rPr lang="en-US" altLang="nl-NL" sz="3600" dirty="0">
                <a:latin typeface="Arial" panose="020B0604020202020204" pitchFamily="34" charset="0"/>
              </a:rPr>
              <a:t>en  [OH</a:t>
            </a:r>
            <a:r>
              <a:rPr lang="en-US" altLang="nl-NL" sz="3600" baseline="30000" dirty="0">
                <a:latin typeface="Arial" panose="020B0604020202020204" pitchFamily="34" charset="0"/>
              </a:rPr>
              <a:t>-</a:t>
            </a:r>
            <a:r>
              <a:rPr lang="en-US" altLang="nl-NL" sz="3600" dirty="0">
                <a:latin typeface="Arial" panose="020B0604020202020204" pitchFamily="34" charset="0"/>
              </a:rPr>
              <a:t>]=  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600" dirty="0">
                <a:latin typeface="Arial" panose="020B0604020202020204" pitchFamily="34" charset="0"/>
              </a:rPr>
              <a:t>10</a:t>
            </a:r>
            <a:r>
              <a:rPr lang="en-US" altLang="nl-NL" sz="3600" baseline="30000" dirty="0">
                <a:latin typeface="Arial" panose="020B0604020202020204" pitchFamily="34" charset="0"/>
              </a:rPr>
              <a:t> -7</a:t>
            </a: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baseline="30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tabLst>
                <a:tab pos="3675063" algn="l"/>
              </a:tabLst>
            </a:pPr>
            <a:endParaRPr lang="en-US" altLang="nl-NL" sz="3600" baseline="30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>
                <a:latin typeface="Arial" panose="020B0604020202020204" pitchFamily="34" charset="0"/>
              </a:rPr>
              <a:t> </a:t>
            </a:r>
            <a:endParaRPr lang="nl-NL" altLang="nl-NL" sz="3600" dirty="0">
              <a:latin typeface="Arial" panose="020B0604020202020204" pitchFamily="34" charset="0"/>
            </a:endParaRP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78405709-093F-4005-B9B3-DC1150C2DD57}"/>
              </a:ext>
            </a:extLst>
          </p:cNvPr>
          <p:cNvGrpSpPr/>
          <p:nvPr/>
        </p:nvGrpSpPr>
        <p:grpSpPr>
          <a:xfrm>
            <a:off x="3347864" y="1052736"/>
            <a:ext cx="5040559" cy="1322285"/>
            <a:chOff x="1331640" y="1275671"/>
            <a:chExt cx="5233517" cy="1322285"/>
          </a:xfrm>
        </p:grpSpPr>
        <p:sp>
          <p:nvSpPr>
            <p:cNvPr id="10242" name="Tekstvak 5">
              <a:extLst>
                <a:ext uri="{FF2B5EF4-FFF2-40B4-BE49-F238E27FC236}">
                  <a16:creationId xmlns:a16="http://schemas.microsoft.com/office/drawing/2014/main" id="{00FFF57D-61EA-428C-A01D-20A3C85A1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640" y="1275671"/>
              <a:ext cx="5233517" cy="1322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600" dirty="0">
                  <a:latin typeface="Arial" panose="020B0604020202020204" pitchFamily="34" charset="0"/>
                </a:rPr>
                <a:t>                          K</a:t>
              </a:r>
              <a:r>
                <a:rPr lang="en-US" altLang="nl-NL" sz="1600" baseline="-25000" dirty="0">
                  <a:latin typeface="Arial" panose="020B0604020202020204" pitchFamily="34" charset="0"/>
                </a:rPr>
                <a:t>w</a:t>
              </a:r>
              <a:r>
                <a:rPr lang="en-US" altLang="nl-NL" sz="1600" dirty="0">
                  <a:latin typeface="Arial" panose="020B0604020202020204" pitchFamily="34" charset="0"/>
                </a:rPr>
                <a:t>              </a:t>
              </a:r>
            </a:p>
            <a:p>
              <a:pPr eaLnBrk="1" hangingPunct="1">
                <a:lnSpc>
                  <a:spcPts val="39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dirty="0">
                  <a:latin typeface="Arial" panose="020B0604020202020204" pitchFamily="34" charset="0"/>
                </a:rPr>
                <a:t>2H</a:t>
              </a:r>
              <a:r>
                <a:rPr lang="en-US" altLang="nl-NL" sz="36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3600" dirty="0">
                  <a:latin typeface="Arial" panose="020B0604020202020204" pitchFamily="34" charset="0"/>
                </a:rPr>
                <a:t>O  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   H</a:t>
              </a:r>
              <a:r>
                <a:rPr lang="en-US" altLang="nl-NL" sz="3600" baseline="-25000" dirty="0">
                  <a:latin typeface="Arial" panose="020B0604020202020204" pitchFamily="34" charset="0"/>
                  <a:sym typeface="Wingdings" panose="05000000000000000000" pitchFamily="2" charset="2"/>
                </a:rPr>
                <a:t>3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O</a:t>
              </a:r>
              <a:r>
                <a:rPr lang="en-US" altLang="nl-NL" sz="3600" baseline="30000" dirty="0">
                  <a:latin typeface="Arial" panose="020B0604020202020204" pitchFamily="34" charset="0"/>
                  <a:sym typeface="Wingdings" panose="05000000000000000000" pitchFamily="2" charset="2"/>
                </a:rPr>
                <a:t>+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  + </a:t>
              </a:r>
              <a:r>
                <a:rPr lang="en-US" altLang="nl-NL" sz="3600" dirty="0">
                  <a:latin typeface="Arial" panose="020B0604020202020204" pitchFamily="34" charset="0"/>
                </a:rPr>
                <a:t> OH</a:t>
              </a:r>
              <a:r>
                <a:rPr lang="en-US" altLang="nl-NL" sz="3600" baseline="30000" dirty="0">
                  <a:latin typeface="Arial" panose="020B0604020202020204" pitchFamily="34" charset="0"/>
                </a:rPr>
                <a:t>-</a:t>
              </a:r>
            </a:p>
            <a:p>
              <a:pPr eaLnBrk="1" hangingPunct="1">
                <a:lnSpc>
                  <a:spcPts val="43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baseline="30000" dirty="0">
                  <a:latin typeface="Arial" panose="020B0604020202020204" pitchFamily="34" charset="0"/>
                </a:rPr>
                <a:t>                                1         :       1</a:t>
              </a:r>
              <a:endParaRPr lang="nl-NL" altLang="nl-NL" sz="3600" baseline="30000" dirty="0">
                <a:latin typeface="Arial" panose="020B0604020202020204" pitchFamily="34" charset="0"/>
              </a:endParaRPr>
            </a:p>
          </p:txBody>
        </p:sp>
        <p:grpSp>
          <p:nvGrpSpPr>
            <p:cNvPr id="2" name="Groep 1">
              <a:extLst>
                <a:ext uri="{FF2B5EF4-FFF2-40B4-BE49-F238E27FC236}">
                  <a16:creationId xmlns:a16="http://schemas.microsoft.com/office/drawing/2014/main" id="{2FBA0EB3-2F39-454E-8EEA-18EB772CD5DE}"/>
                </a:ext>
              </a:extLst>
            </p:cNvPr>
            <p:cNvGrpSpPr/>
            <p:nvPr/>
          </p:nvGrpSpPr>
          <p:grpSpPr>
            <a:xfrm>
              <a:off x="2733675" y="1573140"/>
              <a:ext cx="792163" cy="510967"/>
              <a:chOff x="4732089" y="1364027"/>
              <a:chExt cx="792163" cy="510967"/>
            </a:xfrm>
          </p:grpSpPr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AB804814-077C-4991-8C22-240FDFECE819}"/>
                  </a:ext>
                </a:extLst>
              </p:cNvPr>
              <p:cNvSpPr/>
              <p:nvPr/>
            </p:nvSpPr>
            <p:spPr>
              <a:xfrm>
                <a:off x="4732089" y="1364027"/>
                <a:ext cx="792163" cy="5109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cxnSp>
            <p:nvCxnSpPr>
              <p:cNvPr id="10" name="Rechte verbindingslijn met pijl 9">
                <a:extLst>
                  <a:ext uri="{FF2B5EF4-FFF2-40B4-BE49-F238E27FC236}">
                    <a16:creationId xmlns:a16="http://schemas.microsoft.com/office/drawing/2014/main" id="{6F820C24-C5AA-41E4-8107-DB35C4CF6D8C}"/>
                  </a:ext>
                </a:extLst>
              </p:cNvPr>
              <p:cNvCxnSpPr/>
              <p:nvPr/>
            </p:nvCxnSpPr>
            <p:spPr>
              <a:xfrm>
                <a:off x="4842593" y="1475618"/>
                <a:ext cx="5762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met pijl 10">
                <a:extLst>
                  <a:ext uri="{FF2B5EF4-FFF2-40B4-BE49-F238E27FC236}">
                    <a16:creationId xmlns:a16="http://schemas.microsoft.com/office/drawing/2014/main" id="{1AB371DF-FEAA-4B42-A154-60E03E206A9E}"/>
                  </a:ext>
                </a:extLst>
              </p:cNvPr>
              <p:cNvCxnSpPr/>
              <p:nvPr/>
            </p:nvCxnSpPr>
            <p:spPr>
              <a:xfrm flipH="1">
                <a:off x="4769568" y="1619510"/>
                <a:ext cx="64928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247" name="Tekstvak 13">
            <a:extLst>
              <a:ext uri="{FF2B5EF4-FFF2-40B4-BE49-F238E27FC236}">
                <a16:creationId xmlns:a16="http://schemas.microsoft.com/office/drawing/2014/main" id="{81918691-77CF-45EE-BD56-C874D7DC5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825875"/>
            <a:ext cx="856773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300" dirty="0">
                <a:latin typeface="Arial" panose="020B0604020202020204" pitchFamily="34" charset="0"/>
              </a:rPr>
              <a:t>K</a:t>
            </a:r>
            <a:r>
              <a:rPr lang="en-US" altLang="nl-NL" sz="3300" baseline="-25000" dirty="0">
                <a:latin typeface="Arial" panose="020B0604020202020204" pitchFamily="34" charset="0"/>
              </a:rPr>
              <a:t>w</a:t>
            </a:r>
            <a:r>
              <a:rPr lang="en-US" altLang="nl-NL" sz="3300" dirty="0">
                <a:latin typeface="Arial" panose="020B0604020202020204" pitchFamily="34" charset="0"/>
              </a:rPr>
              <a:t> = [H</a:t>
            </a:r>
            <a:r>
              <a:rPr lang="en-US" altLang="nl-NL" sz="3300" baseline="-25000" dirty="0">
                <a:latin typeface="Arial" panose="020B0604020202020204" pitchFamily="34" charset="0"/>
              </a:rPr>
              <a:t>3</a:t>
            </a:r>
            <a:r>
              <a:rPr lang="en-US" altLang="nl-NL" sz="3300" dirty="0">
                <a:latin typeface="Arial" panose="020B0604020202020204" pitchFamily="34" charset="0"/>
              </a:rPr>
              <a:t>O</a:t>
            </a:r>
            <a:r>
              <a:rPr lang="en-US" altLang="nl-NL" sz="3300" baseline="30000" dirty="0">
                <a:latin typeface="Arial" panose="020B0604020202020204" pitchFamily="34" charset="0"/>
              </a:rPr>
              <a:t>+</a:t>
            </a:r>
            <a:r>
              <a:rPr lang="en-US" altLang="nl-NL" sz="3300" dirty="0">
                <a:latin typeface="Arial" panose="020B0604020202020204" pitchFamily="34" charset="0"/>
              </a:rPr>
              <a:t>] . [OH</a:t>
            </a:r>
            <a:r>
              <a:rPr lang="en-US" altLang="nl-NL" sz="3300" baseline="30000" dirty="0">
                <a:latin typeface="Arial" panose="020B0604020202020204" pitchFamily="34" charset="0"/>
              </a:rPr>
              <a:t>-</a:t>
            </a:r>
            <a:r>
              <a:rPr lang="en-US" altLang="nl-NL" sz="3300" dirty="0">
                <a:latin typeface="Arial" panose="020B0604020202020204" pitchFamily="34" charset="0"/>
              </a:rPr>
              <a:t>]  = (1,0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300" dirty="0">
                <a:latin typeface="Arial" panose="020B0604020202020204" pitchFamily="34" charset="0"/>
              </a:rPr>
              <a:t>10</a:t>
            </a:r>
            <a:r>
              <a:rPr lang="en-US" altLang="nl-NL" sz="3300" baseline="30000" dirty="0">
                <a:latin typeface="Arial" panose="020B0604020202020204" pitchFamily="34" charset="0"/>
              </a:rPr>
              <a:t>-7</a:t>
            </a:r>
            <a:r>
              <a:rPr lang="en-US" altLang="nl-NL" sz="3300" dirty="0">
                <a:latin typeface="Arial" panose="020B0604020202020204" pitchFamily="34" charset="0"/>
              </a:rPr>
              <a:t>)</a:t>
            </a:r>
            <a:r>
              <a:rPr lang="en-US" altLang="nl-NL" sz="3300" baseline="30000" dirty="0">
                <a:latin typeface="Arial" panose="020B0604020202020204" pitchFamily="34" charset="0"/>
              </a:rPr>
              <a:t>  </a:t>
            </a:r>
            <a:r>
              <a:rPr lang="en-US" altLang="nl-NL" sz="3300" dirty="0">
                <a:latin typeface="Arial" panose="020B0604020202020204" pitchFamily="34" charset="0"/>
              </a:rPr>
              <a:t>. (1,0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300" dirty="0">
                <a:latin typeface="Arial" panose="020B0604020202020204" pitchFamily="34" charset="0"/>
              </a:rPr>
              <a:t>10</a:t>
            </a:r>
            <a:r>
              <a:rPr lang="en-US" altLang="nl-NL" sz="3300" baseline="30000" dirty="0">
                <a:latin typeface="Arial" panose="020B0604020202020204" pitchFamily="34" charset="0"/>
              </a:rPr>
              <a:t> -7</a:t>
            </a:r>
            <a:r>
              <a:rPr lang="en-US" altLang="nl-NL" sz="3300" dirty="0">
                <a:latin typeface="Arial" panose="020B0604020202020204" pitchFamily="34" charset="0"/>
              </a:rPr>
              <a:t>)</a:t>
            </a:r>
            <a:r>
              <a:rPr lang="en-US" altLang="nl-NL" sz="3300" baseline="300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300" baseline="30000" dirty="0">
                <a:latin typeface="Arial" panose="020B0604020202020204" pitchFamily="34" charset="0"/>
              </a:rPr>
              <a:t>                                               </a:t>
            </a:r>
            <a:r>
              <a:rPr lang="en-US" altLang="nl-NL" sz="3300" dirty="0">
                <a:latin typeface="Arial" panose="020B0604020202020204" pitchFamily="34" charset="0"/>
              </a:rPr>
              <a:t>=  </a:t>
            </a:r>
            <a:r>
              <a:rPr lang="en-US" altLang="nl-NL" sz="400" dirty="0">
                <a:latin typeface="Arial" panose="020B0604020202020204" pitchFamily="34" charset="0"/>
              </a:rPr>
              <a:t>  </a:t>
            </a:r>
            <a:r>
              <a:rPr lang="en-US" altLang="nl-NL" sz="3300" dirty="0">
                <a:latin typeface="Arial" panose="020B0604020202020204" pitchFamily="34" charset="0"/>
              </a:rPr>
              <a:t>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300" dirty="0">
                <a:latin typeface="Arial" panose="020B0604020202020204" pitchFamily="34" charset="0"/>
              </a:rPr>
              <a:t>10</a:t>
            </a:r>
            <a:r>
              <a:rPr lang="en-US" altLang="nl-NL" sz="3300" baseline="30000" dirty="0">
                <a:latin typeface="Arial" panose="020B0604020202020204" pitchFamily="34" charset="0"/>
              </a:rPr>
              <a:t>-14</a:t>
            </a:r>
            <a:endParaRPr lang="en-US" altLang="nl-NL" sz="3300" dirty="0">
              <a:latin typeface="Arial" panose="020B0604020202020204" pitchFamily="34" charset="0"/>
            </a:endParaRPr>
          </a:p>
        </p:txBody>
      </p:sp>
      <p:sp>
        <p:nvSpPr>
          <p:cNvPr id="12" name="Tekstvak 14">
            <a:extLst>
              <a:ext uri="{FF2B5EF4-FFF2-40B4-BE49-F238E27FC236}">
                <a16:creationId xmlns:a16="http://schemas.microsoft.com/office/drawing/2014/main" id="{3097660F-9E62-4AF5-AE54-AA2856EED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292" y="5330895"/>
            <a:ext cx="788570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4000" dirty="0">
                <a:solidFill>
                  <a:srgbClr val="FF0000"/>
                </a:solidFill>
                <a:latin typeface="Arial" panose="020B0604020202020204" pitchFamily="34" charset="0"/>
              </a:rPr>
              <a:t>   pH + pOH </a:t>
            </a:r>
            <a:r>
              <a:rPr lang="en-US" altLang="nl-NL" sz="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4000" dirty="0">
                <a:solidFill>
                  <a:srgbClr val="FF0000"/>
                </a:solidFill>
                <a:latin typeface="Arial" panose="020B0604020202020204" pitchFamily="34" charset="0"/>
              </a:rPr>
              <a:t>= 14,00      </a:t>
            </a:r>
            <a:r>
              <a:rPr lang="en-US" altLang="nl-NL" dirty="0" err="1">
                <a:solidFill>
                  <a:srgbClr val="FF0000"/>
                </a:solidFill>
                <a:latin typeface="Arial" panose="020B0604020202020204" pitchFamily="34" charset="0"/>
              </a:rPr>
              <a:t>bij</a:t>
            </a:r>
            <a:r>
              <a:rPr lang="en-US" altLang="nl-NL" dirty="0">
                <a:solidFill>
                  <a:srgbClr val="FF0000"/>
                </a:solidFill>
                <a:latin typeface="Arial" panose="020B0604020202020204" pitchFamily="34" charset="0"/>
              </a:rPr>
              <a:t> 298 K</a:t>
            </a:r>
            <a:endParaRPr lang="nl-NL" altLang="nl-NL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30255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13" descr="http://www.tqc.eu/images/products/150x150/sp2000_1_web.jpg">
            <a:hlinkClick r:id="rId2"/>
            <a:extLst>
              <a:ext uri="{FF2B5EF4-FFF2-40B4-BE49-F238E27FC236}">
                <a16:creationId xmlns:a16="http://schemas.microsoft.com/office/drawing/2014/main" id="{54A69337-45A3-481D-9083-E8C4AB76C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6972">
            <a:off x="3857625" y="2089882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kstvak 4">
            <a:extLst>
              <a:ext uri="{FF2B5EF4-FFF2-40B4-BE49-F238E27FC236}">
                <a16:creationId xmlns:a16="http://schemas.microsoft.com/office/drawing/2014/main" id="{D1613AF3-D1DA-4EC9-AAD5-4F063EA0F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1880" y="3575051"/>
            <a:ext cx="25209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dirty="0">
                <a:latin typeface="Arial" panose="020B0604020202020204" pitchFamily="34" charset="0"/>
              </a:rPr>
              <a:t>            </a:t>
            </a:r>
            <a:r>
              <a:rPr lang="nl-NL" altLang="nl-NL" sz="1800" dirty="0" err="1">
                <a:latin typeface="Arial" panose="020B0604020202020204" pitchFamily="34" charset="0"/>
              </a:rPr>
              <a:t>phet</a:t>
            </a:r>
            <a:endParaRPr lang="nl-NL" altLang="nl-NL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200" dirty="0">
                <a:latin typeface="Arial" panose="020B0604020202020204" pitchFamily="34" charset="0"/>
              </a:rPr>
              <a:t>     Mijn oplossing en H</a:t>
            </a:r>
            <a:r>
              <a:rPr lang="nl-NL" altLang="nl-NL" sz="1200" baseline="-25000" dirty="0">
                <a:latin typeface="Arial" panose="020B0604020202020204" pitchFamily="34" charset="0"/>
              </a:rPr>
              <a:t>3</a:t>
            </a:r>
            <a:r>
              <a:rPr lang="nl-NL" altLang="nl-NL" sz="1200" dirty="0">
                <a:latin typeface="Arial" panose="020B0604020202020204" pitchFamily="34" charset="0"/>
              </a:rPr>
              <a:t>O</a:t>
            </a:r>
            <a:r>
              <a:rPr lang="nl-NL" altLang="nl-NL" sz="1200" baseline="30000" dirty="0">
                <a:latin typeface="Arial" panose="020B0604020202020204" pitchFamily="34" charset="0"/>
              </a:rPr>
              <a:t>+</a:t>
            </a:r>
            <a:r>
              <a:rPr lang="nl-NL" altLang="nl-NL" sz="1200" dirty="0">
                <a:latin typeface="Arial" panose="020B0604020202020204" pitchFamily="34" charset="0"/>
              </a:rPr>
              <a:t>/OH</a:t>
            </a:r>
            <a:r>
              <a:rPr lang="nl-NL" altLang="nl-NL" sz="1200" baseline="30000" dirty="0">
                <a:latin typeface="Arial" panose="020B060402020202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779281075"/>
      </p:ext>
    </p:extLst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kstvak 1">
            <a:extLst>
              <a:ext uri="{FF2B5EF4-FFF2-40B4-BE49-F238E27FC236}">
                <a16:creationId xmlns:a16="http://schemas.microsoft.com/office/drawing/2014/main" id="{CF966D68-C820-44B4-8A2F-1FE10CF3E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33375"/>
            <a:ext cx="88931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3000" dirty="0">
                <a:solidFill>
                  <a:schemeClr val="bg1"/>
                </a:solidFill>
                <a:latin typeface="Arial" panose="020B0604020202020204" pitchFamily="34" charset="0"/>
              </a:rPr>
              <a:t>De </a:t>
            </a:r>
            <a:r>
              <a:rPr lang="nl-NL" altLang="nl-NL" sz="3000" dirty="0">
                <a:latin typeface="Arial" panose="020B0604020202020204" pitchFamily="34" charset="0"/>
              </a:rPr>
              <a:t>pH berekenen van basische oplossingen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3000" dirty="0">
                <a:latin typeface="Arial" panose="020B0604020202020204" pitchFamily="34" charset="0"/>
              </a:rPr>
              <a:t>					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kstvak 1">
            <a:extLst>
              <a:ext uri="{FF2B5EF4-FFF2-40B4-BE49-F238E27FC236}">
                <a16:creationId xmlns:a16="http://schemas.microsoft.com/office/drawing/2014/main" id="{CF966D68-C820-44B4-8A2F-1FE10CF3E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33375"/>
            <a:ext cx="88931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3000">
                <a:latin typeface="Arial" panose="020B0604020202020204" pitchFamily="34" charset="0"/>
              </a:rPr>
              <a:t>De pH van een 0,50 M natriumhydroxide-oplossing.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3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3000">
                <a:latin typeface="Arial" panose="020B0604020202020204" pitchFamily="34" charset="0"/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171198436"/>
      </p:ext>
    </p:extLst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554" name="Tekstvak 1">
                <a:extLst>
                  <a:ext uri="{FF2B5EF4-FFF2-40B4-BE49-F238E27FC236}">
                    <a16:creationId xmlns:a16="http://schemas.microsoft.com/office/drawing/2014/main" id="{AD09793E-553B-4571-B0FB-302B5EF513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0825" y="333375"/>
                <a:ext cx="8893175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nl-NL" altLang="nl-NL" sz="3000" dirty="0">
                    <a:latin typeface="Arial" panose="020B0604020202020204" pitchFamily="34" charset="0"/>
                  </a:rPr>
                  <a:t>De pH van een 0,50 M natriumhydroxide-oplossing.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nl-NL" altLang="nl-NL" sz="1200" dirty="0">
                    <a:latin typeface="Arial" panose="020B0604020202020204" pitchFamily="34" charset="0"/>
                  </a:rPr>
                  <a:t> 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nl-NL" altLang="nl-NL" sz="3000" dirty="0">
                    <a:latin typeface="Arial" panose="020B0604020202020204" pitchFamily="34" charset="0"/>
                  </a:rPr>
                  <a:t>				   </a:t>
                </a:r>
                <a:r>
                  <a:rPr lang="nl-NL" altLang="nl-NL" sz="3000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NaOH</a:t>
                </a:r>
                <a:r>
                  <a:rPr lang="nl-NL" altLang="nl-NL" sz="3000" dirty="0">
                    <a:latin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nl-NL" altLang="nl-NL" sz="3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sz="3000" dirty="0">
                    <a:latin typeface="Arial" panose="020B0604020202020204" pitchFamily="34" charset="0"/>
                  </a:rPr>
                  <a:t>   </a:t>
                </a:r>
                <a:r>
                  <a:rPr lang="nl-NL" altLang="nl-NL" sz="3000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Na</a:t>
                </a:r>
                <a:r>
                  <a:rPr lang="nl-NL" altLang="nl-NL" sz="3000" baseline="30000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+</a:t>
                </a:r>
                <a:r>
                  <a:rPr lang="nl-NL" altLang="nl-NL" sz="3000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 + OH</a:t>
                </a:r>
                <a:r>
                  <a:rPr lang="nl-NL" altLang="nl-NL" sz="3000" baseline="50000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-</a:t>
                </a:r>
              </a:p>
            </p:txBody>
          </p:sp>
        </mc:Choice>
        <mc:Fallback xmlns="">
          <p:sp>
            <p:nvSpPr>
              <p:cNvPr id="23554" name="Tekstvak 1">
                <a:extLst>
                  <a:ext uri="{FF2B5EF4-FFF2-40B4-BE49-F238E27FC236}">
                    <a16:creationId xmlns:a16="http://schemas.microsoft.com/office/drawing/2014/main" id="{AD09793E-553B-4571-B0FB-302B5EF513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333375"/>
                <a:ext cx="8893175" cy="1200329"/>
              </a:xfrm>
              <a:prstGeom prst="rect">
                <a:avLst/>
              </a:prstGeom>
              <a:blipFill>
                <a:blip r:embed="rId2"/>
                <a:stretch>
                  <a:fillRect l="-1576" t="-6599" r="-1371" b="-1472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554" name="Tekstvak 1">
                <a:extLst>
                  <a:ext uri="{FF2B5EF4-FFF2-40B4-BE49-F238E27FC236}">
                    <a16:creationId xmlns:a16="http://schemas.microsoft.com/office/drawing/2014/main" id="{AD09793E-553B-4571-B0FB-302B5EF513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0825" y="333375"/>
                <a:ext cx="8893175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nl-NL" altLang="nl-NL" sz="3000" dirty="0">
                    <a:latin typeface="Arial" panose="020B0604020202020204" pitchFamily="34" charset="0"/>
                  </a:rPr>
                  <a:t>De pH van een 0,50 M natriumhydroxide-oplossing.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nl-NL" altLang="nl-NL" sz="1200" dirty="0">
                    <a:latin typeface="Arial" panose="020B0604020202020204" pitchFamily="34" charset="0"/>
                  </a:rPr>
                  <a:t> 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nl-NL" altLang="nl-NL" sz="3000" dirty="0">
                    <a:latin typeface="Arial" panose="020B0604020202020204" pitchFamily="34" charset="0"/>
                  </a:rPr>
                  <a:t>				   </a:t>
                </a:r>
                <a:r>
                  <a:rPr lang="nl-NL" altLang="nl-NL" sz="3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NaOH  </a:t>
                </a:r>
                <a14:m>
                  <m:oMath xmlns:m="http://schemas.openxmlformats.org/officeDocument/2006/math">
                    <m:r>
                      <a:rPr lang="nl-NL" altLang="nl-NL" sz="3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altLang="nl-NL" sz="3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  Na</a:t>
                </a:r>
                <a:r>
                  <a:rPr lang="nl-NL" altLang="nl-NL" sz="3000" baseline="30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+</a:t>
                </a:r>
                <a:r>
                  <a:rPr lang="nl-NL" altLang="nl-NL" sz="3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+ OH</a:t>
                </a:r>
                <a:r>
                  <a:rPr lang="nl-NL" altLang="nl-NL" sz="3000" baseline="50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-</a:t>
                </a:r>
                <a:endParaRPr lang="nl-NL" altLang="nl-NL" sz="3000" baseline="50000" dirty="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554" name="Tekstvak 1">
                <a:extLst>
                  <a:ext uri="{FF2B5EF4-FFF2-40B4-BE49-F238E27FC236}">
                    <a16:creationId xmlns:a16="http://schemas.microsoft.com/office/drawing/2014/main" id="{AD09793E-553B-4571-B0FB-302B5EF513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333375"/>
                <a:ext cx="8893175" cy="1200329"/>
              </a:xfrm>
              <a:prstGeom prst="rect">
                <a:avLst/>
              </a:prstGeom>
              <a:blipFill>
                <a:blip r:embed="rId2"/>
                <a:stretch>
                  <a:fillRect l="-1576" t="-6599" r="-1371" b="-1472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hoek 2">
            <a:extLst>
              <a:ext uri="{FF2B5EF4-FFF2-40B4-BE49-F238E27FC236}">
                <a16:creationId xmlns:a16="http://schemas.microsoft.com/office/drawing/2014/main" id="{9878627E-81A9-47B2-B426-11C65027B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349500"/>
            <a:ext cx="56165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dirty="0">
                <a:solidFill>
                  <a:srgbClr val="FF0000"/>
                </a:solidFill>
                <a:latin typeface="Arial" panose="020B0604020202020204" pitchFamily="34" charset="0"/>
              </a:rPr>
              <a:t>[OH</a:t>
            </a:r>
            <a:r>
              <a:rPr lang="nl-NL" altLang="nl-NL" sz="2800" baseline="40000" dirty="0">
                <a:solidFill>
                  <a:srgbClr val="FF0000"/>
                </a:solidFill>
                <a:latin typeface="Arial" panose="020B0604020202020204" pitchFamily="34" charset="0"/>
              </a:rPr>
              <a:t>-</a:t>
            </a:r>
            <a:r>
              <a:rPr lang="nl-NL" altLang="nl-NL" sz="2800" dirty="0">
                <a:solidFill>
                  <a:srgbClr val="FF0000"/>
                </a:solidFill>
                <a:latin typeface="Arial" panose="020B0604020202020204" pitchFamily="34" charset="0"/>
              </a:rPr>
              <a:t>] = 0,50 mol/L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16332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kstvak 1">
            <a:extLst>
              <a:ext uri="{FF2B5EF4-FFF2-40B4-BE49-F238E27FC236}">
                <a16:creationId xmlns:a16="http://schemas.microsoft.com/office/drawing/2014/main" id="{FD1521B5-7E86-4DCF-9D46-9FCB66A88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33375"/>
            <a:ext cx="88931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3000">
                <a:latin typeface="Arial" panose="020B0604020202020204" pitchFamily="34" charset="0"/>
              </a:rPr>
              <a:t>De pH van een 0,50 M natriumhydroxide-oplossing.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3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3000">
                <a:latin typeface="Arial" panose="020B0604020202020204" pitchFamily="34" charset="0"/>
              </a:rPr>
              <a:t>					</a:t>
            </a:r>
          </a:p>
        </p:txBody>
      </p:sp>
      <p:sp>
        <p:nvSpPr>
          <p:cNvPr id="25603" name="Rechthoek 2">
            <a:extLst>
              <a:ext uri="{FF2B5EF4-FFF2-40B4-BE49-F238E27FC236}">
                <a16:creationId xmlns:a16="http://schemas.microsoft.com/office/drawing/2014/main" id="{80DFF6EC-F6BC-4281-8A29-6E59DA2A9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349500"/>
            <a:ext cx="5616575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latin typeface="Arial" panose="020B0604020202020204" pitchFamily="34" charset="0"/>
              </a:rPr>
              <a:t>[OH</a:t>
            </a:r>
            <a:r>
              <a:rPr lang="nl-NL" altLang="nl-NL" sz="2800" baseline="4000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nl-NL" altLang="nl-NL" sz="2800">
                <a:solidFill>
                  <a:srgbClr val="000000"/>
                </a:solidFill>
                <a:latin typeface="Arial" panose="020B0604020202020204" pitchFamily="34" charset="0"/>
              </a:rPr>
              <a:t>] = 0,50 mol/L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FF0000"/>
                </a:solidFill>
                <a:latin typeface="Arial" panose="020B0604020202020204" pitchFamily="34" charset="0"/>
              </a:rPr>
              <a:t>pOH  = -log 0,50 = 0,30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kstvak 1">
            <a:extLst>
              <a:ext uri="{FF2B5EF4-FFF2-40B4-BE49-F238E27FC236}">
                <a16:creationId xmlns:a16="http://schemas.microsoft.com/office/drawing/2014/main" id="{4F94A8F7-43B1-4DA2-9688-35B13B4EC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27038"/>
            <a:ext cx="845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3600" dirty="0">
                <a:latin typeface="Arial" panose="020B0604020202020204" pitchFamily="34" charset="0"/>
              </a:rPr>
              <a:t>Zuiver water</a:t>
            </a:r>
          </a:p>
        </p:txBody>
      </p:sp>
    </p:spTree>
    <p:extLst>
      <p:ext uri="{BB962C8B-B14F-4D97-AF65-F5344CB8AC3E}">
        <p14:creationId xmlns:p14="http://schemas.microsoft.com/office/powerpoint/2010/main" val="2215034929"/>
      </p:ext>
    </p:extLst>
  </p:cSld>
  <p:clrMapOvr>
    <a:masterClrMapping/>
  </p:clrMapOvr>
  <p:transition spd="slow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kstvak 1">
            <a:extLst>
              <a:ext uri="{FF2B5EF4-FFF2-40B4-BE49-F238E27FC236}">
                <a16:creationId xmlns:a16="http://schemas.microsoft.com/office/drawing/2014/main" id="{67E72DEE-381C-43BF-BC50-25539B65E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33375"/>
            <a:ext cx="88931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3000">
                <a:latin typeface="Arial" panose="020B0604020202020204" pitchFamily="34" charset="0"/>
              </a:rPr>
              <a:t>De pH van een 0,50 M natriumhydroxide-oplossing.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3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3000">
                <a:latin typeface="Arial" panose="020B0604020202020204" pitchFamily="34" charset="0"/>
              </a:rPr>
              <a:t>					</a:t>
            </a:r>
          </a:p>
        </p:txBody>
      </p:sp>
      <p:sp>
        <p:nvSpPr>
          <p:cNvPr id="26627" name="Rechthoek 2">
            <a:extLst>
              <a:ext uri="{FF2B5EF4-FFF2-40B4-BE49-F238E27FC236}">
                <a16:creationId xmlns:a16="http://schemas.microsoft.com/office/drawing/2014/main" id="{A2A1F243-E367-4664-AC5D-C2DD50DFC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349500"/>
            <a:ext cx="5616575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  <a:latin typeface="Arial" panose="020B0604020202020204" pitchFamily="34" charset="0"/>
              </a:rPr>
              <a:t>[OH</a:t>
            </a:r>
            <a:r>
              <a:rPr lang="nl-NL" altLang="nl-NL" sz="2800" baseline="4000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nl-NL" altLang="nl-NL" sz="2800">
                <a:solidFill>
                  <a:srgbClr val="000000"/>
                </a:solidFill>
                <a:latin typeface="Arial" panose="020B0604020202020204" pitchFamily="34" charset="0"/>
              </a:rPr>
              <a:t>] = 0,50 mol/L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latin typeface="Arial" panose="020B0604020202020204" pitchFamily="34" charset="0"/>
              </a:rPr>
              <a:t>pOH  = -log 0,50 = 0,30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FF0000"/>
                </a:solidFill>
                <a:latin typeface="Arial" panose="020B0604020202020204" pitchFamily="34" charset="0"/>
              </a:rPr>
              <a:t>pH     = 14,00 – 0,30 = 13,70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kstvak 1">
            <a:extLst>
              <a:ext uri="{FF2B5EF4-FFF2-40B4-BE49-F238E27FC236}">
                <a16:creationId xmlns:a16="http://schemas.microsoft.com/office/drawing/2014/main" id="{67E72DEE-381C-43BF-BC50-25539B65E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33375"/>
            <a:ext cx="88931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3000" dirty="0">
                <a:latin typeface="Arial" panose="020B0604020202020204" pitchFamily="34" charset="0"/>
              </a:rPr>
              <a:t>De pH van een </a:t>
            </a:r>
            <a:r>
              <a:rPr lang="nl-NL" altLang="nl-NL" sz="3000" dirty="0">
                <a:solidFill>
                  <a:srgbClr val="FF0000"/>
                </a:solidFill>
                <a:latin typeface="Arial" panose="020B0604020202020204" pitchFamily="34" charset="0"/>
              </a:rPr>
              <a:t>0,50</a:t>
            </a:r>
            <a:r>
              <a:rPr lang="nl-NL" altLang="nl-NL" sz="3000" dirty="0">
                <a:latin typeface="Arial" panose="020B0604020202020204" pitchFamily="34" charset="0"/>
              </a:rPr>
              <a:t> M natriumhydroxide-oplossing.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3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3000" dirty="0">
                <a:latin typeface="Arial" panose="020B0604020202020204" pitchFamily="34" charset="0"/>
              </a:rPr>
              <a:t>					</a:t>
            </a:r>
          </a:p>
        </p:txBody>
      </p:sp>
      <p:sp>
        <p:nvSpPr>
          <p:cNvPr id="26627" name="Rechthoek 2">
            <a:extLst>
              <a:ext uri="{FF2B5EF4-FFF2-40B4-BE49-F238E27FC236}">
                <a16:creationId xmlns:a16="http://schemas.microsoft.com/office/drawing/2014/main" id="{A2A1F243-E367-4664-AC5D-C2DD50DFC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2349500"/>
            <a:ext cx="5616575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dirty="0">
                <a:solidFill>
                  <a:srgbClr val="000000"/>
                </a:solidFill>
                <a:latin typeface="Arial" panose="020B0604020202020204" pitchFamily="34" charset="0"/>
              </a:rPr>
              <a:t>[OH</a:t>
            </a:r>
            <a:r>
              <a:rPr lang="nl-NL" altLang="nl-NL" sz="2800" baseline="40000" dirty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nl-NL" altLang="nl-NL" sz="2800" dirty="0">
                <a:solidFill>
                  <a:srgbClr val="000000"/>
                </a:solidFill>
                <a:latin typeface="Arial" panose="020B0604020202020204" pitchFamily="34" charset="0"/>
              </a:rPr>
              <a:t>] = 0,50 mol/L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dirty="0">
                <a:latin typeface="Arial" panose="020B0604020202020204" pitchFamily="34" charset="0"/>
              </a:rPr>
              <a:t>pOH  = -log 0,50 = 0,30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dirty="0">
                <a:latin typeface="Arial" panose="020B0604020202020204" pitchFamily="34" charset="0"/>
              </a:rPr>
              <a:t>pH     = 14,00 – 0,30 = 13,</a:t>
            </a:r>
            <a:r>
              <a:rPr lang="nl-NL" altLang="nl-NL" sz="2800" dirty="0">
                <a:solidFill>
                  <a:srgbClr val="FF0000"/>
                </a:solidFill>
                <a:latin typeface="Arial" panose="020B0604020202020204" pitchFamily="34" charset="0"/>
              </a:rPr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3672058249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5CCA9DA5-8F42-4F7D-B88B-000EBA3AF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980728"/>
            <a:ext cx="5022131" cy="4729117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3BAF2ECA-9523-496C-883C-0AE1578385DA}"/>
              </a:ext>
            </a:extLst>
          </p:cNvPr>
          <p:cNvSpPr txBox="1"/>
          <p:nvPr/>
        </p:nvSpPr>
        <p:spPr>
          <a:xfrm>
            <a:off x="2411760" y="5585172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2000" dirty="0">
                <a:solidFill>
                  <a:schemeClr val="bg1"/>
                </a:solidFill>
                <a:latin typeface="+mn-lt"/>
              </a:rPr>
              <a:t>NH</a:t>
            </a:r>
            <a:r>
              <a:rPr lang="nl-NL" sz="2000" baseline="-25000" dirty="0">
                <a:solidFill>
                  <a:schemeClr val="bg1"/>
                </a:solidFill>
                <a:latin typeface="+mn-lt"/>
              </a:rPr>
              <a:t>3  </a:t>
            </a:r>
            <a:r>
              <a:rPr lang="nl-NL" sz="2000" dirty="0">
                <a:solidFill>
                  <a:schemeClr val="bg1"/>
                </a:solidFill>
                <a:latin typeface="+mn-lt"/>
              </a:rPr>
              <a:t>+</a:t>
            </a:r>
            <a:r>
              <a:rPr lang="nl-NL" sz="2000" baseline="-25000" dirty="0">
                <a:solidFill>
                  <a:schemeClr val="bg1"/>
                </a:solidFill>
                <a:latin typeface="+mn-lt"/>
              </a:rPr>
              <a:t>   </a:t>
            </a:r>
            <a:r>
              <a:rPr lang="nl-NL" sz="2000" dirty="0">
                <a:solidFill>
                  <a:schemeClr val="bg1"/>
                </a:solidFill>
                <a:latin typeface="+mn-lt"/>
              </a:rPr>
              <a:t>H</a:t>
            </a:r>
            <a:r>
              <a:rPr lang="nl-NL" sz="2000" baseline="-25000" dirty="0">
                <a:solidFill>
                  <a:schemeClr val="bg1"/>
                </a:solidFill>
                <a:latin typeface="+mn-lt"/>
              </a:rPr>
              <a:t>2</a:t>
            </a:r>
            <a:r>
              <a:rPr lang="nl-NL" sz="2000" dirty="0">
                <a:solidFill>
                  <a:schemeClr val="bg1"/>
                </a:solidFill>
                <a:latin typeface="+mn-lt"/>
              </a:rPr>
              <a:t>O</a:t>
            </a:r>
            <a:r>
              <a:rPr lang="nl-NL" sz="2000" baseline="-25000" dirty="0">
                <a:solidFill>
                  <a:schemeClr val="bg1"/>
                </a:solidFill>
                <a:latin typeface="+mn-lt"/>
              </a:rPr>
              <a:t>                </a:t>
            </a:r>
            <a:r>
              <a:rPr lang="nl-NL" alt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Na</a:t>
            </a:r>
            <a:r>
              <a:rPr lang="nl-NL" altLang="nl-NL" sz="20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</a:t>
            </a:r>
            <a:r>
              <a:rPr lang="nl-NL" alt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20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</a:t>
            </a:r>
            <a:r>
              <a:rPr lang="nl-NL" alt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20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2000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F0A40435-1094-42E9-BF85-03F4C7B502B1}"/>
              </a:ext>
            </a:extLst>
          </p:cNvPr>
          <p:cNvSpPr/>
          <p:nvPr/>
        </p:nvSpPr>
        <p:spPr>
          <a:xfrm>
            <a:off x="3563888" y="5277797"/>
            <a:ext cx="72008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1">
            <a:extLst>
              <a:ext uri="{FF2B5EF4-FFF2-40B4-BE49-F238E27FC236}">
                <a16:creationId xmlns:a16="http://schemas.microsoft.com/office/drawing/2014/main" id="{291CC93A-8F3A-8BF9-4FEF-745F0BBB4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33375"/>
            <a:ext cx="88931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3000" dirty="0">
                <a:latin typeface="Arial" panose="020B0604020202020204" pitchFamily="34" charset="0"/>
              </a:rPr>
              <a:t>De pH van een </a:t>
            </a:r>
            <a:r>
              <a:rPr lang="nl-NL" altLang="nl-NL" sz="3000" dirty="0">
                <a:solidFill>
                  <a:srgbClr val="FF0000"/>
                </a:solidFill>
                <a:latin typeface="Arial" panose="020B0604020202020204" pitchFamily="34" charset="0"/>
              </a:rPr>
              <a:t>0,50</a:t>
            </a:r>
            <a:r>
              <a:rPr lang="nl-NL" altLang="nl-NL" sz="3000" dirty="0">
                <a:latin typeface="Arial" panose="020B0604020202020204" pitchFamily="34" charset="0"/>
              </a:rPr>
              <a:t> M natriumhydroxide-oplossing.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3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3000" dirty="0">
                <a:latin typeface="Arial" panose="020B0604020202020204" pitchFamily="34" charset="0"/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3744868509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kstvak 1">
            <a:extLst>
              <a:ext uri="{FF2B5EF4-FFF2-40B4-BE49-F238E27FC236}">
                <a16:creationId xmlns:a16="http://schemas.microsoft.com/office/drawing/2014/main" id="{02EAD052-36D4-4D97-B3CD-32F3E470C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33375"/>
            <a:ext cx="88931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3000">
                <a:latin typeface="Arial" panose="020B0604020202020204" pitchFamily="34" charset="0"/>
              </a:rPr>
              <a:t>De pH van een 0,50 M ammoniakoplossing.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3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3000">
                <a:latin typeface="Arial" panose="020B0604020202020204" pitchFamily="34" charset="0"/>
              </a:rPr>
              <a:t>					                   (ammonia)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5" descr="http://old.iupac.org/didac/Slide%20Images/Didac%2001/D1%20H02.jpg">
            <a:extLst>
              <a:ext uri="{FF2B5EF4-FFF2-40B4-BE49-F238E27FC236}">
                <a16:creationId xmlns:a16="http://schemas.microsoft.com/office/drawing/2014/main" id="{CF8E5861-9B13-465C-A4CF-37595D5CD7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26" t="51750" r="-1" b="25385"/>
          <a:stretch/>
        </p:blipFill>
        <p:spPr bwMode="auto">
          <a:xfrm>
            <a:off x="5482817" y="548680"/>
            <a:ext cx="2983682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4" name="Picture 5" descr="http://old.iupac.org/didac/Slide%20Images/Didac%2001/D1%20H02.jpg">
            <a:extLst>
              <a:ext uri="{FF2B5EF4-FFF2-40B4-BE49-F238E27FC236}">
                <a16:creationId xmlns:a16="http://schemas.microsoft.com/office/drawing/2014/main" id="{A27D981D-5F1C-459C-8A9C-AA776DF5BE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750" r="57056" b="25385"/>
          <a:stretch/>
        </p:blipFill>
        <p:spPr bwMode="auto">
          <a:xfrm>
            <a:off x="915988" y="548679"/>
            <a:ext cx="306782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5" descr="http://old.iupac.org/didac/Slide%20Images/Didac%2001/D1%20H02.jpg">
            <a:extLst>
              <a:ext uri="{FF2B5EF4-FFF2-40B4-BE49-F238E27FC236}">
                <a16:creationId xmlns:a16="http://schemas.microsoft.com/office/drawing/2014/main" id="{9097F9D5-3D23-467A-B658-8CF0A6BF12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71" r="59245" b="14008"/>
          <a:stretch/>
        </p:blipFill>
        <p:spPr bwMode="auto">
          <a:xfrm>
            <a:off x="995363" y="1609774"/>
            <a:ext cx="2911475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31EB58E6-04A9-D886-62E1-FD228706A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3906838" y="884238"/>
            <a:ext cx="132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http://old.iupac.org/didac/Slide%20Images/Didac%2001/D1%20H02.jpg">
            <a:extLst>
              <a:ext uri="{FF2B5EF4-FFF2-40B4-BE49-F238E27FC236}">
                <a16:creationId xmlns:a16="http://schemas.microsoft.com/office/drawing/2014/main" id="{A2B7D244-881E-DD87-E71A-BDBFD4E2DD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08" t="74171" b="14008"/>
          <a:stretch/>
        </p:blipFill>
        <p:spPr bwMode="auto">
          <a:xfrm>
            <a:off x="4940093" y="1603025"/>
            <a:ext cx="3499867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kstvak 3">
            <a:extLst>
              <a:ext uri="{FF2B5EF4-FFF2-40B4-BE49-F238E27FC236}">
                <a16:creationId xmlns:a16="http://schemas.microsoft.com/office/drawing/2014/main" id="{8C685A7C-B32A-4F6F-8548-F571644F1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716338"/>
            <a:ext cx="1511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</p:txBody>
      </p:sp>
      <p:sp>
        <p:nvSpPr>
          <p:cNvPr id="29699" name="Tekstvak 4">
            <a:extLst>
              <a:ext uri="{FF2B5EF4-FFF2-40B4-BE49-F238E27FC236}">
                <a16:creationId xmlns:a16="http://schemas.microsoft.com/office/drawing/2014/main" id="{5D0D99A3-DB5A-4F9E-96A5-BA4C90325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000" y="3716338"/>
            <a:ext cx="15128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>
                <a:solidFill>
                  <a:srgbClr val="000000"/>
                </a:solidFill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</p:txBody>
      </p:sp>
      <p:sp>
        <p:nvSpPr>
          <p:cNvPr id="29700" name="Tekstvak 1">
            <a:extLst>
              <a:ext uri="{FF2B5EF4-FFF2-40B4-BE49-F238E27FC236}">
                <a16:creationId xmlns:a16="http://schemas.microsoft.com/office/drawing/2014/main" id="{A3F70CD2-137E-4780-BE89-D41953754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3250"/>
            <a:ext cx="1223963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</a:t>
            </a:r>
            <a:endParaRPr lang="nl-NL" altLang="nl-NL" sz="4800" baseline="-25000">
              <a:solidFill>
                <a:srgbClr val="000000"/>
              </a:solidFill>
            </a:endParaRPr>
          </a:p>
        </p:txBody>
      </p:sp>
      <p:sp>
        <p:nvSpPr>
          <p:cNvPr id="29701" name="Tekstvak 7">
            <a:extLst>
              <a:ext uri="{FF2B5EF4-FFF2-40B4-BE49-F238E27FC236}">
                <a16:creationId xmlns:a16="http://schemas.microsoft.com/office/drawing/2014/main" id="{96A5A95D-53C8-41D6-817D-283173639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9063" y="3500438"/>
            <a:ext cx="15271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A3EBE3FE-95ED-4AC1-A4C2-66FE063B769D}"/>
              </a:ext>
            </a:extLst>
          </p:cNvPr>
          <p:cNvSpPr/>
          <p:nvPr/>
        </p:nvSpPr>
        <p:spPr>
          <a:xfrm flipH="1">
            <a:off x="8820150" y="892175"/>
            <a:ext cx="46038" cy="1457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prstClr val="white"/>
              </a:solidFill>
            </a:endParaRPr>
          </a:p>
        </p:txBody>
      </p:sp>
      <p:sp>
        <p:nvSpPr>
          <p:cNvPr id="29703" name="Tekstvak 11">
            <a:extLst>
              <a:ext uri="{FF2B5EF4-FFF2-40B4-BE49-F238E27FC236}">
                <a16:creationId xmlns:a16="http://schemas.microsoft.com/office/drawing/2014/main" id="{12159449-F62D-4876-810D-7D2A7B85C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3" y="1663700"/>
            <a:ext cx="8897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/>
              <a:t>B:  </a:t>
            </a:r>
            <a:r>
              <a:rPr lang="nl-NL" altLang="nl-NL" sz="2800">
                <a:solidFill>
                  <a:srgbClr val="FF0000"/>
                </a:solidFill>
              </a:rPr>
              <a:t>0,50  mol/L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F13CD65-687C-436A-B57F-DE0B1933A96A}"/>
              </a:ext>
            </a:extLst>
          </p:cNvPr>
          <p:cNvSpPr/>
          <p:nvPr/>
        </p:nvSpPr>
        <p:spPr>
          <a:xfrm>
            <a:off x="3924300" y="1019175"/>
            <a:ext cx="1152525" cy="414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prstClr val="white"/>
              </a:solidFill>
            </a:endParaRPr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449F01BF-90F4-653D-EDDF-C01990BD0125}"/>
              </a:ext>
            </a:extLst>
          </p:cNvPr>
          <p:cNvGrpSpPr/>
          <p:nvPr/>
        </p:nvGrpSpPr>
        <p:grpSpPr>
          <a:xfrm>
            <a:off x="398463" y="769938"/>
            <a:ext cx="8239125" cy="742950"/>
            <a:chOff x="398463" y="769938"/>
            <a:chExt cx="8239125" cy="742950"/>
          </a:xfrm>
        </p:grpSpPr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00E03F5D-6448-4384-8B3A-014C8D714187}"/>
                </a:ext>
              </a:extLst>
            </p:cNvPr>
            <p:cNvSpPr txBox="1"/>
            <p:nvPr/>
          </p:nvSpPr>
          <p:spPr>
            <a:xfrm>
              <a:off x="398463" y="769938"/>
              <a:ext cx="8239125" cy="5842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nl-NL" sz="3200" dirty="0"/>
                <a:t>     </a:t>
              </a:r>
              <a:r>
                <a:rPr lang="nl-NL" sz="3200" dirty="0">
                  <a:latin typeface="+mn-lt"/>
                </a:rPr>
                <a:t>NH</a:t>
              </a:r>
              <a:r>
                <a:rPr lang="nl-NL" sz="3200" baseline="-25000" dirty="0">
                  <a:latin typeface="+mn-lt"/>
                </a:rPr>
                <a:t>3           </a:t>
              </a:r>
              <a:r>
                <a:rPr lang="nl-NL" sz="3200" dirty="0">
                  <a:latin typeface="+mn-lt"/>
                </a:rPr>
                <a:t>+</a:t>
              </a:r>
              <a:r>
                <a:rPr lang="nl-NL" sz="3200" baseline="-25000" dirty="0">
                  <a:latin typeface="+mn-lt"/>
                </a:rPr>
                <a:t>       </a:t>
              </a:r>
              <a:r>
                <a:rPr lang="nl-NL" sz="3200" dirty="0">
                  <a:latin typeface="+mn-lt"/>
                </a:rPr>
                <a:t>H</a:t>
              </a:r>
              <a:r>
                <a:rPr lang="nl-NL" sz="3200" baseline="-25000" dirty="0">
                  <a:latin typeface="+mn-lt"/>
                </a:rPr>
                <a:t>2</a:t>
              </a:r>
              <a:r>
                <a:rPr lang="nl-NL" sz="3200" dirty="0">
                  <a:latin typeface="+mn-lt"/>
                </a:rPr>
                <a:t>O</a:t>
              </a:r>
              <a:r>
                <a:rPr lang="nl-NL" sz="3200" baseline="-25000" dirty="0">
                  <a:latin typeface="+mn-lt"/>
                </a:rPr>
                <a:t>                               </a:t>
              </a:r>
              <a:r>
                <a:rPr lang="nl-NL" altLang="nl-NL" sz="3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NH</a:t>
              </a:r>
              <a:r>
                <a:rPr lang="nl-NL" altLang="nl-NL" sz="3200" baseline="-25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r>
                <a:rPr lang="nl-NL" altLang="nl-NL" sz="3200" baseline="40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+       </a:t>
              </a:r>
              <a:r>
                <a:rPr lang="nl-NL" altLang="nl-NL" sz="3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+</a:t>
              </a:r>
              <a:r>
                <a:rPr lang="nl-NL" altLang="nl-NL" sz="3200" baseline="40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        </a:t>
              </a:r>
              <a:r>
                <a:rPr lang="nl-NL" altLang="nl-NL" sz="3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OH</a:t>
              </a:r>
              <a:r>
                <a:rPr lang="nl-NL" altLang="nl-NL" sz="3200" baseline="40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-</a:t>
              </a:r>
              <a:endParaRPr lang="nl-NL" sz="3200" dirty="0"/>
            </a:p>
          </p:txBody>
        </p:sp>
        <p:pic>
          <p:nvPicPr>
            <p:cNvPr id="29705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CAFF17EC-E7A9-4030-ABE1-C73D507B1E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216" t="59116" r="41602" b="28722"/>
            <a:stretch>
              <a:fillRect/>
            </a:stretch>
          </p:blipFill>
          <p:spPr bwMode="auto">
            <a:xfrm>
              <a:off x="3906838" y="884238"/>
              <a:ext cx="1320800" cy="628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kstvak 3">
            <a:extLst>
              <a:ext uri="{FF2B5EF4-FFF2-40B4-BE49-F238E27FC236}">
                <a16:creationId xmlns:a16="http://schemas.microsoft.com/office/drawing/2014/main" id="{6CD560F3-6C26-4CFD-A841-E22E24E1D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716338"/>
            <a:ext cx="1511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</p:txBody>
      </p:sp>
      <p:sp>
        <p:nvSpPr>
          <p:cNvPr id="30723" name="Tekstvak 4">
            <a:extLst>
              <a:ext uri="{FF2B5EF4-FFF2-40B4-BE49-F238E27FC236}">
                <a16:creationId xmlns:a16="http://schemas.microsoft.com/office/drawing/2014/main" id="{7BF424EB-F411-49C4-ABF6-271DFE361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000" y="3716338"/>
            <a:ext cx="15128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>
                <a:solidFill>
                  <a:srgbClr val="000000"/>
                </a:solidFill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</p:txBody>
      </p:sp>
      <p:sp>
        <p:nvSpPr>
          <p:cNvPr id="30724" name="Tekstvak 1">
            <a:extLst>
              <a:ext uri="{FF2B5EF4-FFF2-40B4-BE49-F238E27FC236}">
                <a16:creationId xmlns:a16="http://schemas.microsoft.com/office/drawing/2014/main" id="{C1D896CB-869A-4F8D-8708-E749C7C22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3250"/>
            <a:ext cx="1223963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</a:t>
            </a:r>
            <a:endParaRPr lang="nl-NL" altLang="nl-NL" sz="4800" baseline="-25000">
              <a:solidFill>
                <a:srgbClr val="000000"/>
              </a:solidFill>
            </a:endParaRPr>
          </a:p>
        </p:txBody>
      </p:sp>
      <p:sp>
        <p:nvSpPr>
          <p:cNvPr id="30725" name="Tekstvak 7">
            <a:extLst>
              <a:ext uri="{FF2B5EF4-FFF2-40B4-BE49-F238E27FC236}">
                <a16:creationId xmlns:a16="http://schemas.microsoft.com/office/drawing/2014/main" id="{4DB96FEA-CB1A-44B2-872A-4CF247ECA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9063" y="3500438"/>
            <a:ext cx="15271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413086A4-5912-4E14-B496-5DD02762B870}"/>
              </a:ext>
            </a:extLst>
          </p:cNvPr>
          <p:cNvSpPr/>
          <p:nvPr/>
        </p:nvSpPr>
        <p:spPr>
          <a:xfrm flipH="1">
            <a:off x="8820150" y="892175"/>
            <a:ext cx="46038" cy="1457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prstClr val="white"/>
              </a:solidFill>
            </a:endParaRPr>
          </a:p>
        </p:txBody>
      </p:sp>
      <p:sp>
        <p:nvSpPr>
          <p:cNvPr id="30727" name="Tekstvak 11">
            <a:extLst>
              <a:ext uri="{FF2B5EF4-FFF2-40B4-BE49-F238E27FC236}">
                <a16:creationId xmlns:a16="http://schemas.microsoft.com/office/drawing/2014/main" id="{D6A2C6E7-A150-4A4C-B6DA-EDA116A35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3" y="1663700"/>
            <a:ext cx="8897937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/>
              <a:t>B:</a:t>
            </a:r>
            <a:r>
              <a:rPr lang="nl-NL" altLang="nl-NL" sz="2800">
                <a:solidFill>
                  <a:srgbClr val="FF0000"/>
                </a:solidFill>
              </a:rPr>
              <a:t>  </a:t>
            </a:r>
            <a:r>
              <a:rPr lang="nl-NL" altLang="nl-NL" sz="2800">
                <a:solidFill>
                  <a:srgbClr val="000000"/>
                </a:solidFill>
              </a:rPr>
              <a:t>0,50  mol/L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/>
              <a:t>O:</a:t>
            </a:r>
            <a:r>
              <a:rPr lang="nl-NL" altLang="nl-NL" sz="2800">
                <a:solidFill>
                  <a:srgbClr val="FF0000"/>
                </a:solidFill>
              </a:rPr>
              <a:t>     - X				        + X                   + X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4818A38-8EA3-4A1D-BC6C-A6B3A852356C}"/>
              </a:ext>
            </a:extLst>
          </p:cNvPr>
          <p:cNvSpPr/>
          <p:nvPr/>
        </p:nvSpPr>
        <p:spPr>
          <a:xfrm>
            <a:off x="3924300" y="1019175"/>
            <a:ext cx="1152525" cy="414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prstClr val="white"/>
              </a:solidFill>
            </a:endParaRPr>
          </a:p>
        </p:txBody>
      </p:sp>
      <p:pic>
        <p:nvPicPr>
          <p:cNvPr id="30729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65EE8477-2869-4CAA-B7D8-C2F32C581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3906838" y="884238"/>
            <a:ext cx="132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DC76C232-54F3-4ECF-9645-E651B587E9F0}"/>
              </a:ext>
            </a:extLst>
          </p:cNvPr>
          <p:cNvSpPr txBox="1"/>
          <p:nvPr/>
        </p:nvSpPr>
        <p:spPr>
          <a:xfrm>
            <a:off x="398463" y="769938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3200" dirty="0">
                <a:latin typeface="+mn-lt"/>
              </a:rPr>
              <a:t>NH</a:t>
            </a:r>
            <a:r>
              <a:rPr lang="nl-NL" sz="3200" baseline="-25000" dirty="0">
                <a:latin typeface="+mn-lt"/>
              </a:rPr>
              <a:t>3           </a:t>
            </a:r>
            <a:r>
              <a:rPr lang="nl-NL" sz="3200" dirty="0">
                <a:latin typeface="+mn-lt"/>
              </a:rPr>
              <a:t>+</a:t>
            </a:r>
            <a:r>
              <a:rPr lang="nl-NL" sz="3200" baseline="-25000" dirty="0">
                <a:latin typeface="+mn-lt"/>
              </a:rPr>
              <a:t>       </a:t>
            </a:r>
            <a:r>
              <a:rPr lang="nl-NL" sz="3200" dirty="0">
                <a:latin typeface="+mn-lt"/>
              </a:rPr>
              <a:t>H</a:t>
            </a:r>
            <a:r>
              <a:rPr lang="nl-NL" sz="3200" baseline="-25000" dirty="0">
                <a:latin typeface="+mn-lt"/>
              </a:rPr>
              <a:t>2</a:t>
            </a:r>
            <a:r>
              <a:rPr lang="nl-NL" sz="3200" dirty="0">
                <a:latin typeface="+mn-lt"/>
              </a:rPr>
              <a:t>O</a:t>
            </a:r>
            <a:r>
              <a:rPr lang="nl-NL" sz="3200" baseline="-25000" dirty="0">
                <a:latin typeface="+mn-lt"/>
              </a:rPr>
              <a:t>                       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NH</a:t>
            </a:r>
            <a:r>
              <a:rPr lang="nl-NL" altLang="nl-NL" sz="32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3200" dirty="0"/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kstvak 3">
            <a:extLst>
              <a:ext uri="{FF2B5EF4-FFF2-40B4-BE49-F238E27FC236}">
                <a16:creationId xmlns:a16="http://schemas.microsoft.com/office/drawing/2014/main" id="{375C21C5-90D1-4DEA-BAA3-6253F130F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716338"/>
            <a:ext cx="1511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</p:txBody>
      </p:sp>
      <p:sp>
        <p:nvSpPr>
          <p:cNvPr id="31747" name="Tekstvak 4">
            <a:extLst>
              <a:ext uri="{FF2B5EF4-FFF2-40B4-BE49-F238E27FC236}">
                <a16:creationId xmlns:a16="http://schemas.microsoft.com/office/drawing/2014/main" id="{22C39FA9-739A-47F6-BAB0-50DA41BEC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000" y="3716338"/>
            <a:ext cx="15128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>
                <a:solidFill>
                  <a:srgbClr val="000000"/>
                </a:solidFill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solidFill>
                <a:srgbClr val="000000"/>
              </a:solidFill>
            </a:endParaRPr>
          </a:p>
        </p:txBody>
      </p:sp>
      <p:sp>
        <p:nvSpPr>
          <p:cNvPr id="31748" name="Tekstvak 1">
            <a:extLst>
              <a:ext uri="{FF2B5EF4-FFF2-40B4-BE49-F238E27FC236}">
                <a16:creationId xmlns:a16="http://schemas.microsoft.com/office/drawing/2014/main" id="{083F6BBE-DFEE-4426-9766-B21A513B7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3250"/>
            <a:ext cx="1223963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</a:t>
            </a:r>
            <a:endParaRPr lang="nl-NL" altLang="nl-NL" sz="4800" baseline="-25000">
              <a:solidFill>
                <a:srgbClr val="000000"/>
              </a:solidFill>
            </a:endParaRPr>
          </a:p>
        </p:txBody>
      </p:sp>
      <p:sp>
        <p:nvSpPr>
          <p:cNvPr id="31749" name="Tekstvak 7">
            <a:extLst>
              <a:ext uri="{FF2B5EF4-FFF2-40B4-BE49-F238E27FC236}">
                <a16:creationId xmlns:a16="http://schemas.microsoft.com/office/drawing/2014/main" id="{C1C34161-4C4F-46B9-81B1-391CD7304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9063" y="3500438"/>
            <a:ext cx="15271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A7882FA4-EB2E-4709-BCAE-A17DEFF63B5C}"/>
              </a:ext>
            </a:extLst>
          </p:cNvPr>
          <p:cNvSpPr/>
          <p:nvPr/>
        </p:nvSpPr>
        <p:spPr>
          <a:xfrm flipH="1">
            <a:off x="8820150" y="892175"/>
            <a:ext cx="46038" cy="1457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prstClr val="white"/>
              </a:solidFill>
            </a:endParaRPr>
          </a:p>
        </p:txBody>
      </p:sp>
      <p:sp>
        <p:nvSpPr>
          <p:cNvPr id="31751" name="Tekstvak 11">
            <a:extLst>
              <a:ext uri="{FF2B5EF4-FFF2-40B4-BE49-F238E27FC236}">
                <a16:creationId xmlns:a16="http://schemas.microsoft.com/office/drawing/2014/main" id="{2FCBCBA2-252C-4FDE-B6D5-ACEA5A0A6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3" y="1663700"/>
            <a:ext cx="8897937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/>
              <a:t>B:  </a:t>
            </a:r>
            <a:r>
              <a:rPr lang="nl-NL" altLang="nl-NL" sz="2800">
                <a:solidFill>
                  <a:srgbClr val="000000"/>
                </a:solidFill>
              </a:rPr>
              <a:t>0,50  mol/L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/>
              <a:t>O:     </a:t>
            </a:r>
            <a:r>
              <a:rPr lang="nl-NL" altLang="nl-NL" sz="2800">
                <a:solidFill>
                  <a:srgbClr val="000000"/>
                </a:solidFill>
              </a:rPr>
              <a:t>- X				        + X                   +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</a:rPr>
              <a:t>_______________________________________________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2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/>
              <a:t>E:</a:t>
            </a:r>
            <a:r>
              <a:rPr lang="nl-NL" altLang="nl-NL" sz="2800">
                <a:solidFill>
                  <a:srgbClr val="FF0000"/>
                </a:solidFill>
              </a:rPr>
              <a:t>  0,50 –X					X                      X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B9467369-D2AF-4009-B019-A9D6FB40AD34}"/>
              </a:ext>
            </a:extLst>
          </p:cNvPr>
          <p:cNvSpPr/>
          <p:nvPr/>
        </p:nvSpPr>
        <p:spPr>
          <a:xfrm>
            <a:off x="3924300" y="1019175"/>
            <a:ext cx="1152525" cy="414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prstClr val="white"/>
              </a:solidFill>
            </a:endParaRPr>
          </a:p>
        </p:txBody>
      </p:sp>
      <p:pic>
        <p:nvPicPr>
          <p:cNvPr id="31753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7766C7CE-AF7F-40FA-856C-88A2EA774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3906838" y="884238"/>
            <a:ext cx="132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C3D92BF8-6A6A-450E-AFEC-7C40204F736E}"/>
              </a:ext>
            </a:extLst>
          </p:cNvPr>
          <p:cNvSpPr txBox="1"/>
          <p:nvPr/>
        </p:nvSpPr>
        <p:spPr>
          <a:xfrm>
            <a:off x="398463" y="769938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3200" dirty="0">
                <a:latin typeface="+mn-lt"/>
              </a:rPr>
              <a:t>NH</a:t>
            </a:r>
            <a:r>
              <a:rPr lang="nl-NL" sz="3200" baseline="-25000" dirty="0">
                <a:latin typeface="+mn-lt"/>
              </a:rPr>
              <a:t>3           </a:t>
            </a:r>
            <a:r>
              <a:rPr lang="nl-NL" sz="3200" dirty="0">
                <a:latin typeface="+mn-lt"/>
              </a:rPr>
              <a:t>+</a:t>
            </a:r>
            <a:r>
              <a:rPr lang="nl-NL" sz="3200" baseline="-25000" dirty="0">
                <a:latin typeface="+mn-lt"/>
              </a:rPr>
              <a:t>       </a:t>
            </a:r>
            <a:r>
              <a:rPr lang="nl-NL" sz="3200" dirty="0">
                <a:latin typeface="+mn-lt"/>
              </a:rPr>
              <a:t>H</a:t>
            </a:r>
            <a:r>
              <a:rPr lang="nl-NL" sz="3200" baseline="-25000" dirty="0">
                <a:latin typeface="+mn-lt"/>
              </a:rPr>
              <a:t>2</a:t>
            </a:r>
            <a:r>
              <a:rPr lang="nl-NL" sz="3200" dirty="0">
                <a:latin typeface="+mn-lt"/>
              </a:rPr>
              <a:t>O</a:t>
            </a:r>
            <a:r>
              <a:rPr lang="nl-NL" sz="3200" baseline="-25000" dirty="0">
                <a:latin typeface="+mn-lt"/>
              </a:rPr>
              <a:t>                       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NH</a:t>
            </a:r>
            <a:r>
              <a:rPr lang="nl-NL" altLang="nl-NL" sz="32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3200" dirty="0"/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FF37E53-F56F-4035-8366-0A27B3E5F4D6}"/>
              </a:ext>
            </a:extLst>
          </p:cNvPr>
          <p:cNvSpPr txBox="1"/>
          <p:nvPr/>
        </p:nvSpPr>
        <p:spPr>
          <a:xfrm>
            <a:off x="398463" y="769938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3200" dirty="0">
                <a:latin typeface="+mn-lt"/>
              </a:rPr>
              <a:t>NH</a:t>
            </a:r>
            <a:r>
              <a:rPr lang="nl-NL" sz="3200" baseline="-25000" dirty="0">
                <a:latin typeface="+mn-lt"/>
              </a:rPr>
              <a:t>3           </a:t>
            </a:r>
            <a:r>
              <a:rPr lang="nl-NL" sz="3200" dirty="0">
                <a:latin typeface="+mn-lt"/>
              </a:rPr>
              <a:t>+</a:t>
            </a:r>
            <a:r>
              <a:rPr lang="nl-NL" sz="3200" baseline="-25000" dirty="0">
                <a:latin typeface="+mn-lt"/>
              </a:rPr>
              <a:t>       </a:t>
            </a:r>
            <a:r>
              <a:rPr lang="nl-NL" sz="3200" dirty="0">
                <a:latin typeface="+mn-lt"/>
              </a:rPr>
              <a:t>H</a:t>
            </a:r>
            <a:r>
              <a:rPr lang="nl-NL" sz="3200" baseline="-25000" dirty="0">
                <a:latin typeface="+mn-lt"/>
              </a:rPr>
              <a:t>2</a:t>
            </a:r>
            <a:r>
              <a:rPr lang="nl-NL" sz="3200" dirty="0">
                <a:latin typeface="+mn-lt"/>
              </a:rPr>
              <a:t>O</a:t>
            </a:r>
            <a:r>
              <a:rPr lang="nl-NL" sz="3200" baseline="-25000" dirty="0">
                <a:latin typeface="+mn-lt"/>
              </a:rPr>
              <a:t>                       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NH</a:t>
            </a:r>
            <a:r>
              <a:rPr lang="nl-NL" altLang="nl-NL" sz="32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3200" dirty="0"/>
          </a:p>
        </p:txBody>
      </p:sp>
      <p:pic>
        <p:nvPicPr>
          <p:cNvPr id="32771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FB5000A7-2847-4309-B978-D97F5305E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3906838" y="884238"/>
            <a:ext cx="132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Tekstvak 16">
            <a:extLst>
              <a:ext uri="{FF2B5EF4-FFF2-40B4-BE49-F238E27FC236}">
                <a16:creationId xmlns:a16="http://schemas.microsoft.com/office/drawing/2014/main" id="{240E6CF8-E596-44AF-B3AB-F58B26780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223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</a:rPr>
              <a:t>    </a:t>
            </a:r>
            <a:r>
              <a:rPr lang="nl-NL" altLang="nl-NL" sz="2800">
                <a:solidFill>
                  <a:srgbClr val="FF0000"/>
                </a:solidFill>
              </a:rPr>
              <a:t>0,50 – X   				         X                      X</a:t>
            </a:r>
          </a:p>
        </p:txBody>
      </p:sp>
      <p:sp>
        <p:nvSpPr>
          <p:cNvPr id="32773" name="Rechthoek 14">
            <a:extLst>
              <a:ext uri="{FF2B5EF4-FFF2-40B4-BE49-F238E27FC236}">
                <a16:creationId xmlns:a16="http://schemas.microsoft.com/office/drawing/2014/main" id="{68293350-3A83-417D-91F0-A7CE42E8A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5916613"/>
            <a:ext cx="57610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891A881-D2FC-4D26-B05C-56D6174D0FCA}"/>
              </a:ext>
            </a:extLst>
          </p:cNvPr>
          <p:cNvSpPr txBox="1"/>
          <p:nvPr/>
        </p:nvSpPr>
        <p:spPr>
          <a:xfrm>
            <a:off x="398463" y="769938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3200" dirty="0">
                <a:latin typeface="+mn-lt"/>
              </a:rPr>
              <a:t>NH</a:t>
            </a:r>
            <a:r>
              <a:rPr lang="nl-NL" sz="3200" baseline="-25000" dirty="0">
                <a:latin typeface="+mn-lt"/>
              </a:rPr>
              <a:t>3           </a:t>
            </a:r>
            <a:r>
              <a:rPr lang="nl-NL" sz="3200" dirty="0">
                <a:latin typeface="+mn-lt"/>
              </a:rPr>
              <a:t>+</a:t>
            </a:r>
            <a:r>
              <a:rPr lang="nl-NL" sz="3200" baseline="-25000" dirty="0">
                <a:latin typeface="+mn-lt"/>
              </a:rPr>
              <a:t>       </a:t>
            </a:r>
            <a:r>
              <a:rPr lang="nl-NL" sz="3200" dirty="0">
                <a:latin typeface="+mn-lt"/>
              </a:rPr>
              <a:t>H</a:t>
            </a:r>
            <a:r>
              <a:rPr lang="nl-NL" sz="3200" baseline="-25000" dirty="0">
                <a:latin typeface="+mn-lt"/>
              </a:rPr>
              <a:t>2</a:t>
            </a:r>
            <a:r>
              <a:rPr lang="nl-NL" sz="3200" dirty="0">
                <a:latin typeface="+mn-lt"/>
              </a:rPr>
              <a:t>O</a:t>
            </a:r>
            <a:r>
              <a:rPr lang="nl-NL" sz="3200" baseline="-25000" dirty="0">
                <a:latin typeface="+mn-lt"/>
              </a:rPr>
              <a:t>                       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NH</a:t>
            </a:r>
            <a:r>
              <a:rPr lang="nl-NL" altLang="nl-NL" sz="32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3200" dirty="0"/>
          </a:p>
        </p:txBody>
      </p:sp>
      <p:pic>
        <p:nvPicPr>
          <p:cNvPr id="33795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4A6B5BB9-8AFD-49CD-8CCD-CAD4A70BB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3906838" y="884238"/>
            <a:ext cx="132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Tekstvak 7">
            <a:extLst>
              <a:ext uri="{FF2B5EF4-FFF2-40B4-BE49-F238E27FC236}">
                <a16:creationId xmlns:a16="http://schemas.microsoft.com/office/drawing/2014/main" id="{C4A5FEB9-BD89-4ED1-B281-EF9149A2F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524125"/>
            <a:ext cx="17637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 K</a:t>
            </a:r>
            <a:r>
              <a:rPr lang="nl-NL" altLang="nl-NL" sz="4800" baseline="-25000">
                <a:solidFill>
                  <a:srgbClr val="000000"/>
                </a:solidFill>
              </a:rPr>
              <a:t>b  </a:t>
            </a:r>
            <a:r>
              <a:rPr lang="nl-NL" altLang="nl-NL" sz="4000">
                <a:solidFill>
                  <a:srgbClr val="000000"/>
                </a:solidFill>
              </a:rPr>
              <a:t>=</a:t>
            </a:r>
            <a:r>
              <a:rPr lang="nl-NL" altLang="nl-NL" sz="4800" baseline="-25000">
                <a:solidFill>
                  <a:srgbClr val="000000"/>
                </a:solidFill>
              </a:rPr>
              <a:t> </a:t>
            </a:r>
            <a:endParaRPr lang="nl-NL" altLang="nl-NL" sz="4800">
              <a:solidFill>
                <a:srgbClr val="000000"/>
              </a:solidFill>
            </a:endParaRPr>
          </a:p>
        </p:txBody>
      </p:sp>
      <p:sp>
        <p:nvSpPr>
          <p:cNvPr id="33797" name="Tekstvak 11">
            <a:extLst>
              <a:ext uri="{FF2B5EF4-FFF2-40B4-BE49-F238E27FC236}">
                <a16:creationId xmlns:a16="http://schemas.microsoft.com/office/drawing/2014/main" id="{5C4EC03B-CA0F-4FE0-B757-B4465EFF1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2316163"/>
            <a:ext cx="30956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FF0000"/>
                </a:solidFill>
              </a:rPr>
              <a:t>          </a:t>
            </a:r>
            <a:r>
              <a:rPr lang="nl-NL" altLang="nl-NL">
                <a:solidFill>
                  <a:srgbClr val="FF0000"/>
                </a:solidFill>
              </a:rPr>
              <a:t>[NH</a:t>
            </a:r>
            <a:r>
              <a:rPr lang="nl-NL" altLang="nl-NL" baseline="-25000">
                <a:solidFill>
                  <a:srgbClr val="FF0000"/>
                </a:solidFill>
              </a:rPr>
              <a:t>4</a:t>
            </a:r>
            <a:r>
              <a:rPr lang="nl-NL" altLang="nl-NL" baseline="40000">
                <a:solidFill>
                  <a:srgbClr val="FF0000"/>
                </a:solidFill>
              </a:rPr>
              <a:t>+</a:t>
            </a:r>
            <a:r>
              <a:rPr lang="nl-NL" altLang="nl-NL">
                <a:solidFill>
                  <a:srgbClr val="FF0000"/>
                </a:solidFill>
              </a:rPr>
              <a:t>] . [OH</a:t>
            </a:r>
            <a:r>
              <a:rPr lang="nl-NL" altLang="nl-NL" baseline="40000">
                <a:solidFill>
                  <a:srgbClr val="FF0000"/>
                </a:solidFill>
              </a:rPr>
              <a:t>-</a:t>
            </a:r>
            <a:r>
              <a:rPr lang="nl-NL" altLang="nl-NL">
                <a:solidFill>
                  <a:srgbClr val="FF0000"/>
                </a:solidFill>
              </a:rPr>
              <a:t>]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FF0000"/>
                </a:solidFill>
              </a:rPr>
              <a:t> ___________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FF0000"/>
                </a:solidFill>
              </a:rPr>
              <a:t>        [NH</a:t>
            </a:r>
            <a:r>
              <a:rPr lang="nl-NL" altLang="nl-NL" baseline="-25000">
                <a:solidFill>
                  <a:srgbClr val="FF0000"/>
                </a:solidFill>
              </a:rPr>
              <a:t>3</a:t>
            </a:r>
            <a:r>
              <a:rPr lang="nl-NL" altLang="nl-NL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33798" name="Rechthoek 12">
            <a:extLst>
              <a:ext uri="{FF2B5EF4-FFF2-40B4-BE49-F238E27FC236}">
                <a16:creationId xmlns:a16="http://schemas.microsoft.com/office/drawing/2014/main" id="{6523C590-8330-409C-8887-2E95E9D92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2524125"/>
            <a:ext cx="29511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FF0000"/>
                </a:solidFill>
              </a:rPr>
              <a:t>   =</a:t>
            </a:r>
            <a:r>
              <a:rPr lang="nl-NL" altLang="nl-NL" sz="4800">
                <a:solidFill>
                  <a:srgbClr val="FF0000"/>
                </a:solidFill>
              </a:rPr>
              <a:t>  </a:t>
            </a:r>
            <a:r>
              <a:rPr lang="nl-NL" altLang="nl-NL">
                <a:solidFill>
                  <a:srgbClr val="FF0000"/>
                </a:solidFill>
              </a:rPr>
              <a:t>1,8 x 10 </a:t>
            </a:r>
            <a:r>
              <a:rPr lang="nl-NL" altLang="nl-NL" baseline="40000">
                <a:solidFill>
                  <a:srgbClr val="FF0000"/>
                </a:solidFill>
              </a:rPr>
              <a:t>-5</a:t>
            </a:r>
            <a:r>
              <a:rPr lang="nl-NL" altLang="nl-NL" sz="4800" baseline="40000">
                <a:solidFill>
                  <a:srgbClr val="FF0000"/>
                </a:solidFill>
              </a:rPr>
              <a:t>    </a:t>
            </a:r>
            <a:endParaRPr lang="nl-NL" altLang="nl-NL" sz="1800" baseline="40000">
              <a:solidFill>
                <a:srgbClr val="FF0000"/>
              </a:solidFill>
            </a:endParaRPr>
          </a:p>
        </p:txBody>
      </p:sp>
      <p:sp>
        <p:nvSpPr>
          <p:cNvPr id="33799" name="Tekstvak 16">
            <a:extLst>
              <a:ext uri="{FF2B5EF4-FFF2-40B4-BE49-F238E27FC236}">
                <a16:creationId xmlns:a16="http://schemas.microsoft.com/office/drawing/2014/main" id="{989C58E5-ADAD-4076-841E-11A563D55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223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</a:rPr>
              <a:t>    0,50 – X   				         X                      X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1">
            <a:extLst>
              <a:ext uri="{FF2B5EF4-FFF2-40B4-BE49-F238E27FC236}">
                <a16:creationId xmlns:a16="http://schemas.microsoft.com/office/drawing/2014/main" id="{66021389-0638-42DB-83CA-B7A4623D6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27038"/>
            <a:ext cx="845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>
                <a:latin typeface="Arial" panose="020B0604020202020204" pitchFamily="34" charset="0"/>
              </a:rPr>
              <a:t>Zuiver water:  pH = 7,00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30A8796-9CBB-447B-A6EE-452499E07B22}"/>
              </a:ext>
            </a:extLst>
          </p:cNvPr>
          <p:cNvSpPr txBox="1"/>
          <p:nvPr/>
        </p:nvSpPr>
        <p:spPr>
          <a:xfrm>
            <a:off x="398463" y="769938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3200" dirty="0">
                <a:latin typeface="+mn-lt"/>
              </a:rPr>
              <a:t>NH</a:t>
            </a:r>
            <a:r>
              <a:rPr lang="nl-NL" sz="3200" baseline="-25000" dirty="0">
                <a:latin typeface="+mn-lt"/>
              </a:rPr>
              <a:t>3           </a:t>
            </a:r>
            <a:r>
              <a:rPr lang="nl-NL" sz="3200" dirty="0">
                <a:latin typeface="+mn-lt"/>
              </a:rPr>
              <a:t>+</a:t>
            </a:r>
            <a:r>
              <a:rPr lang="nl-NL" sz="3200" baseline="-25000" dirty="0">
                <a:latin typeface="+mn-lt"/>
              </a:rPr>
              <a:t>       </a:t>
            </a:r>
            <a:r>
              <a:rPr lang="nl-NL" sz="3200" dirty="0">
                <a:latin typeface="+mn-lt"/>
              </a:rPr>
              <a:t>H</a:t>
            </a:r>
            <a:r>
              <a:rPr lang="nl-NL" sz="3200" baseline="-25000" dirty="0">
                <a:latin typeface="+mn-lt"/>
              </a:rPr>
              <a:t>2</a:t>
            </a:r>
            <a:r>
              <a:rPr lang="nl-NL" sz="3200" dirty="0">
                <a:latin typeface="+mn-lt"/>
              </a:rPr>
              <a:t>O</a:t>
            </a:r>
            <a:r>
              <a:rPr lang="nl-NL" sz="3200" baseline="-25000" dirty="0">
                <a:latin typeface="+mn-lt"/>
              </a:rPr>
              <a:t>                       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NH</a:t>
            </a:r>
            <a:r>
              <a:rPr lang="nl-NL" altLang="nl-NL" sz="32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3200" dirty="0"/>
          </a:p>
        </p:txBody>
      </p:sp>
      <p:pic>
        <p:nvPicPr>
          <p:cNvPr id="34819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9CFA26BF-9BA7-4C84-982B-029D131A8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3906838" y="884238"/>
            <a:ext cx="132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Tekstvak 7">
            <a:extLst>
              <a:ext uri="{FF2B5EF4-FFF2-40B4-BE49-F238E27FC236}">
                <a16:creationId xmlns:a16="http://schemas.microsoft.com/office/drawing/2014/main" id="{AF5D9C65-4EDD-4808-80F5-DC2860148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524125"/>
            <a:ext cx="17637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 K</a:t>
            </a:r>
            <a:r>
              <a:rPr lang="nl-NL" altLang="nl-NL" sz="4800" baseline="-25000">
                <a:solidFill>
                  <a:srgbClr val="000000"/>
                </a:solidFill>
              </a:rPr>
              <a:t>b  </a:t>
            </a:r>
            <a:r>
              <a:rPr lang="nl-NL" altLang="nl-NL" sz="4000">
                <a:solidFill>
                  <a:srgbClr val="000000"/>
                </a:solidFill>
              </a:rPr>
              <a:t>=</a:t>
            </a:r>
            <a:r>
              <a:rPr lang="nl-NL" altLang="nl-NL" sz="4800" baseline="-25000">
                <a:solidFill>
                  <a:srgbClr val="000000"/>
                </a:solidFill>
              </a:rPr>
              <a:t> </a:t>
            </a:r>
            <a:endParaRPr lang="nl-NL" altLang="nl-NL" sz="4800">
              <a:solidFill>
                <a:srgbClr val="000000"/>
              </a:solidFill>
            </a:endParaRPr>
          </a:p>
        </p:txBody>
      </p:sp>
      <p:sp>
        <p:nvSpPr>
          <p:cNvPr id="34821" name="Rechthoek 6">
            <a:extLst>
              <a:ext uri="{FF2B5EF4-FFF2-40B4-BE49-F238E27FC236}">
                <a16:creationId xmlns:a16="http://schemas.microsoft.com/office/drawing/2014/main" id="{336EA28B-1230-4580-9DA5-E536A45BE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563" y="4221163"/>
            <a:ext cx="2952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FF0000"/>
                </a:solidFill>
              </a:rPr>
              <a:t>  =</a:t>
            </a:r>
            <a:r>
              <a:rPr lang="nl-NL" altLang="nl-NL" sz="4800">
                <a:solidFill>
                  <a:srgbClr val="FF0000"/>
                </a:solidFill>
              </a:rPr>
              <a:t>  </a:t>
            </a:r>
            <a:r>
              <a:rPr lang="nl-NL" altLang="nl-NL">
                <a:solidFill>
                  <a:srgbClr val="FF0000"/>
                </a:solidFill>
              </a:rPr>
              <a:t>1,8 x 10 </a:t>
            </a:r>
            <a:r>
              <a:rPr lang="nl-NL" altLang="nl-NL" baseline="40000">
                <a:solidFill>
                  <a:srgbClr val="FF0000"/>
                </a:solidFill>
              </a:rPr>
              <a:t>-5</a:t>
            </a:r>
            <a:r>
              <a:rPr lang="nl-NL" altLang="nl-NL" sz="4800" baseline="40000">
                <a:solidFill>
                  <a:srgbClr val="FF0000"/>
                </a:solidFill>
              </a:rPr>
              <a:t>    </a:t>
            </a:r>
            <a:endParaRPr lang="nl-NL" altLang="nl-NL" sz="1800" baseline="40000">
              <a:solidFill>
                <a:srgbClr val="FF0000"/>
              </a:solidFill>
            </a:endParaRPr>
          </a:p>
        </p:txBody>
      </p:sp>
      <p:sp>
        <p:nvSpPr>
          <p:cNvPr id="34822" name="Tekstvak 11">
            <a:extLst>
              <a:ext uri="{FF2B5EF4-FFF2-40B4-BE49-F238E27FC236}">
                <a16:creationId xmlns:a16="http://schemas.microsoft.com/office/drawing/2014/main" id="{042552F8-28FF-488B-8278-2038D7A3C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2316163"/>
            <a:ext cx="30956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000000"/>
                </a:solidFill>
              </a:rPr>
              <a:t>          </a:t>
            </a:r>
            <a:r>
              <a:rPr lang="nl-NL" altLang="nl-NL">
                <a:solidFill>
                  <a:srgbClr val="000000"/>
                </a:solidFill>
              </a:rPr>
              <a:t>[NH</a:t>
            </a:r>
            <a:r>
              <a:rPr lang="nl-NL" altLang="nl-NL" baseline="-25000">
                <a:solidFill>
                  <a:srgbClr val="000000"/>
                </a:solidFill>
              </a:rPr>
              <a:t>4</a:t>
            </a:r>
            <a:r>
              <a:rPr lang="nl-NL" altLang="nl-NL" baseline="40000">
                <a:solidFill>
                  <a:srgbClr val="000000"/>
                </a:solidFill>
              </a:rPr>
              <a:t>+</a:t>
            </a:r>
            <a:r>
              <a:rPr lang="nl-NL" altLang="nl-NL">
                <a:solidFill>
                  <a:srgbClr val="000000"/>
                </a:solidFill>
              </a:rPr>
              <a:t>] . [OH</a:t>
            </a:r>
            <a:r>
              <a:rPr lang="nl-NL" altLang="nl-NL" baseline="40000">
                <a:solidFill>
                  <a:srgbClr val="000000"/>
                </a:solidFill>
              </a:rPr>
              <a:t>-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___________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     [NH</a:t>
            </a:r>
            <a:r>
              <a:rPr lang="nl-NL" altLang="nl-NL" baseline="-25000">
                <a:solidFill>
                  <a:srgbClr val="000000"/>
                </a:solidFill>
              </a:rPr>
              <a:t>3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34823" name="Rechthoek 12">
            <a:extLst>
              <a:ext uri="{FF2B5EF4-FFF2-40B4-BE49-F238E27FC236}">
                <a16:creationId xmlns:a16="http://schemas.microsoft.com/office/drawing/2014/main" id="{846B7812-DB75-49CB-A511-3D9024A17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2524125"/>
            <a:ext cx="29511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1,8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4824" name="Tekstvak 15">
            <a:extLst>
              <a:ext uri="{FF2B5EF4-FFF2-40B4-BE49-F238E27FC236}">
                <a16:creationId xmlns:a16="http://schemas.microsoft.com/office/drawing/2014/main" id="{5A618713-3EB0-463D-884A-E8170A903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4046538"/>
            <a:ext cx="3097213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FF0000"/>
                </a:solidFill>
              </a:rPr>
              <a:t>                                                                                              </a:t>
            </a:r>
            <a:r>
              <a:rPr lang="nl-NL" altLang="nl-NL">
                <a:solidFill>
                  <a:srgbClr val="FF0000"/>
                </a:solidFill>
              </a:rPr>
              <a:t>X</a:t>
            </a:r>
            <a:r>
              <a:rPr lang="nl-NL" altLang="nl-NL" baseline="40000">
                <a:solidFill>
                  <a:srgbClr val="FF0000"/>
                </a:solidFill>
              </a:rPr>
              <a:t>2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FF0000"/>
                </a:solidFill>
              </a:rPr>
              <a:t>   ________  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FF0000"/>
                </a:solidFill>
              </a:rPr>
              <a:t>     0,50 - X</a:t>
            </a:r>
          </a:p>
        </p:txBody>
      </p:sp>
      <p:sp>
        <p:nvSpPr>
          <p:cNvPr id="34825" name="Tekstvak 16">
            <a:extLst>
              <a:ext uri="{FF2B5EF4-FFF2-40B4-BE49-F238E27FC236}">
                <a16:creationId xmlns:a16="http://schemas.microsoft.com/office/drawing/2014/main" id="{D84033C8-1763-4F20-911E-F8D3C830D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223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</a:rPr>
              <a:t>    0,50 – X   				         X                      X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3C4B682-BC18-499A-9897-029D91D50F6F}"/>
              </a:ext>
            </a:extLst>
          </p:cNvPr>
          <p:cNvSpPr txBox="1"/>
          <p:nvPr/>
        </p:nvSpPr>
        <p:spPr>
          <a:xfrm>
            <a:off x="398463" y="769938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3200" dirty="0">
                <a:latin typeface="+mn-lt"/>
              </a:rPr>
              <a:t>NH</a:t>
            </a:r>
            <a:r>
              <a:rPr lang="nl-NL" sz="3200" baseline="-25000" dirty="0">
                <a:latin typeface="+mn-lt"/>
              </a:rPr>
              <a:t>3           </a:t>
            </a:r>
            <a:r>
              <a:rPr lang="nl-NL" sz="3200" dirty="0">
                <a:latin typeface="+mn-lt"/>
              </a:rPr>
              <a:t>+</a:t>
            </a:r>
            <a:r>
              <a:rPr lang="nl-NL" sz="3200" baseline="-25000" dirty="0">
                <a:latin typeface="+mn-lt"/>
              </a:rPr>
              <a:t>       </a:t>
            </a:r>
            <a:r>
              <a:rPr lang="nl-NL" sz="3200" dirty="0">
                <a:latin typeface="+mn-lt"/>
              </a:rPr>
              <a:t>H</a:t>
            </a:r>
            <a:r>
              <a:rPr lang="nl-NL" sz="3200" baseline="-25000" dirty="0">
                <a:latin typeface="+mn-lt"/>
              </a:rPr>
              <a:t>2</a:t>
            </a:r>
            <a:r>
              <a:rPr lang="nl-NL" sz="3200" dirty="0">
                <a:latin typeface="+mn-lt"/>
              </a:rPr>
              <a:t>O</a:t>
            </a:r>
            <a:r>
              <a:rPr lang="nl-NL" sz="3200" baseline="-25000" dirty="0">
                <a:latin typeface="+mn-lt"/>
              </a:rPr>
              <a:t>                       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NH</a:t>
            </a:r>
            <a:r>
              <a:rPr lang="nl-NL" altLang="nl-NL" sz="32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3200" dirty="0"/>
          </a:p>
        </p:txBody>
      </p:sp>
      <p:pic>
        <p:nvPicPr>
          <p:cNvPr id="35843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092D4949-6665-4756-B334-220F56A54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3906838" y="884238"/>
            <a:ext cx="132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Tekstvak 7">
            <a:extLst>
              <a:ext uri="{FF2B5EF4-FFF2-40B4-BE49-F238E27FC236}">
                <a16:creationId xmlns:a16="http://schemas.microsoft.com/office/drawing/2014/main" id="{5B53B365-2279-40F6-9886-A18ECCB53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524125"/>
            <a:ext cx="17637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 K</a:t>
            </a:r>
            <a:r>
              <a:rPr lang="nl-NL" altLang="nl-NL" sz="4800" baseline="-25000">
                <a:solidFill>
                  <a:srgbClr val="000000"/>
                </a:solidFill>
              </a:rPr>
              <a:t>b  </a:t>
            </a:r>
            <a:r>
              <a:rPr lang="nl-NL" altLang="nl-NL" sz="4000">
                <a:solidFill>
                  <a:srgbClr val="000000"/>
                </a:solidFill>
              </a:rPr>
              <a:t>=</a:t>
            </a:r>
            <a:r>
              <a:rPr lang="nl-NL" altLang="nl-NL" sz="4800" baseline="-25000">
                <a:solidFill>
                  <a:srgbClr val="000000"/>
                </a:solidFill>
              </a:rPr>
              <a:t> </a:t>
            </a:r>
            <a:endParaRPr lang="nl-NL" altLang="nl-NL" sz="4800">
              <a:solidFill>
                <a:srgbClr val="000000"/>
              </a:solidFill>
            </a:endParaRPr>
          </a:p>
        </p:txBody>
      </p:sp>
      <p:sp>
        <p:nvSpPr>
          <p:cNvPr id="35845" name="Rechthoek 6">
            <a:extLst>
              <a:ext uri="{FF2B5EF4-FFF2-40B4-BE49-F238E27FC236}">
                <a16:creationId xmlns:a16="http://schemas.microsoft.com/office/drawing/2014/main" id="{3666F4FF-6EC8-4BA2-AF0A-771B151C5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563" y="4221163"/>
            <a:ext cx="2952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FF0000"/>
                </a:solidFill>
              </a:rPr>
              <a:t>  =</a:t>
            </a:r>
            <a:r>
              <a:rPr lang="nl-NL" altLang="nl-NL" sz="4800">
                <a:solidFill>
                  <a:srgbClr val="FF0000"/>
                </a:solidFill>
              </a:rPr>
              <a:t>  </a:t>
            </a:r>
            <a:r>
              <a:rPr lang="nl-NL" altLang="nl-NL">
                <a:solidFill>
                  <a:srgbClr val="FF0000"/>
                </a:solidFill>
              </a:rPr>
              <a:t>1,8 x 10 </a:t>
            </a:r>
            <a:r>
              <a:rPr lang="nl-NL" altLang="nl-NL" baseline="40000">
                <a:solidFill>
                  <a:srgbClr val="FF0000"/>
                </a:solidFill>
              </a:rPr>
              <a:t>-5</a:t>
            </a:r>
            <a:r>
              <a:rPr lang="nl-NL" altLang="nl-NL" sz="4800" baseline="40000">
                <a:solidFill>
                  <a:srgbClr val="FF0000"/>
                </a:solidFill>
              </a:rPr>
              <a:t>    </a:t>
            </a:r>
            <a:endParaRPr lang="nl-NL" altLang="nl-NL" sz="1800" baseline="40000">
              <a:solidFill>
                <a:srgbClr val="FF0000"/>
              </a:solidFill>
            </a:endParaRPr>
          </a:p>
        </p:txBody>
      </p:sp>
      <p:sp>
        <p:nvSpPr>
          <p:cNvPr id="35846" name="Tekstvak 11">
            <a:extLst>
              <a:ext uri="{FF2B5EF4-FFF2-40B4-BE49-F238E27FC236}">
                <a16:creationId xmlns:a16="http://schemas.microsoft.com/office/drawing/2014/main" id="{03CFF863-C4EA-4A61-A4A4-1989591FA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2316163"/>
            <a:ext cx="30956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000000"/>
                </a:solidFill>
              </a:rPr>
              <a:t>          </a:t>
            </a:r>
            <a:r>
              <a:rPr lang="nl-NL" altLang="nl-NL">
                <a:solidFill>
                  <a:srgbClr val="000000"/>
                </a:solidFill>
              </a:rPr>
              <a:t>[NH</a:t>
            </a:r>
            <a:r>
              <a:rPr lang="nl-NL" altLang="nl-NL" baseline="-25000">
                <a:solidFill>
                  <a:srgbClr val="000000"/>
                </a:solidFill>
              </a:rPr>
              <a:t>4</a:t>
            </a:r>
            <a:r>
              <a:rPr lang="nl-NL" altLang="nl-NL" baseline="40000">
                <a:solidFill>
                  <a:srgbClr val="000000"/>
                </a:solidFill>
              </a:rPr>
              <a:t>+</a:t>
            </a:r>
            <a:r>
              <a:rPr lang="nl-NL" altLang="nl-NL">
                <a:solidFill>
                  <a:srgbClr val="000000"/>
                </a:solidFill>
              </a:rPr>
              <a:t>] . [OH</a:t>
            </a:r>
            <a:r>
              <a:rPr lang="nl-NL" altLang="nl-NL" baseline="40000">
                <a:solidFill>
                  <a:srgbClr val="000000"/>
                </a:solidFill>
              </a:rPr>
              <a:t>-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___________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     [NH</a:t>
            </a:r>
            <a:r>
              <a:rPr lang="nl-NL" altLang="nl-NL" baseline="-25000">
                <a:solidFill>
                  <a:srgbClr val="000000"/>
                </a:solidFill>
              </a:rPr>
              <a:t>3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35847" name="Rechthoek 12">
            <a:extLst>
              <a:ext uri="{FF2B5EF4-FFF2-40B4-BE49-F238E27FC236}">
                <a16:creationId xmlns:a16="http://schemas.microsoft.com/office/drawing/2014/main" id="{3C12A834-89A7-4C08-AFB2-251782C71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2524125"/>
            <a:ext cx="29511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1,8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5848" name="Tekstvak 15">
            <a:extLst>
              <a:ext uri="{FF2B5EF4-FFF2-40B4-BE49-F238E27FC236}">
                <a16:creationId xmlns:a16="http://schemas.microsoft.com/office/drawing/2014/main" id="{7900D519-1176-46E2-8C62-E6BAE6C8C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4046538"/>
            <a:ext cx="3097213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FF0000"/>
                </a:solidFill>
              </a:rPr>
              <a:t>                                                                                              </a:t>
            </a:r>
            <a:r>
              <a:rPr lang="nl-NL" altLang="nl-NL">
                <a:solidFill>
                  <a:srgbClr val="FF0000"/>
                </a:solidFill>
              </a:rPr>
              <a:t>X</a:t>
            </a:r>
            <a:r>
              <a:rPr lang="nl-NL" altLang="nl-NL" baseline="40000">
                <a:solidFill>
                  <a:srgbClr val="FF0000"/>
                </a:solidFill>
              </a:rPr>
              <a:t>2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FF0000"/>
                </a:solidFill>
              </a:rPr>
              <a:t>   ________  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FF0000"/>
                </a:solidFill>
              </a:rPr>
              <a:t>     0,50 - X</a:t>
            </a:r>
          </a:p>
        </p:txBody>
      </p:sp>
      <p:sp>
        <p:nvSpPr>
          <p:cNvPr id="35849" name="Tekstvak 16">
            <a:extLst>
              <a:ext uri="{FF2B5EF4-FFF2-40B4-BE49-F238E27FC236}">
                <a16:creationId xmlns:a16="http://schemas.microsoft.com/office/drawing/2014/main" id="{F29D8322-A8D6-415A-982B-52AC6005D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223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</a:rPr>
              <a:t>    0,50 – X   				         X                      X</a:t>
            </a:r>
          </a:p>
        </p:txBody>
      </p: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AC8D6A14-22E9-4E93-A893-778B4607DE85}"/>
              </a:ext>
            </a:extLst>
          </p:cNvPr>
          <p:cNvCxnSpPr/>
          <p:nvPr/>
        </p:nvCxnSpPr>
        <p:spPr>
          <a:xfrm flipH="1">
            <a:off x="2916238" y="4941888"/>
            <a:ext cx="647700" cy="3587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6406A83-0FA6-4BAF-AE9E-1EA44FF08901}"/>
              </a:ext>
            </a:extLst>
          </p:cNvPr>
          <p:cNvSpPr txBox="1"/>
          <p:nvPr/>
        </p:nvSpPr>
        <p:spPr>
          <a:xfrm>
            <a:off x="398463" y="769938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3200" dirty="0">
                <a:latin typeface="+mn-lt"/>
              </a:rPr>
              <a:t>NH</a:t>
            </a:r>
            <a:r>
              <a:rPr lang="nl-NL" sz="3200" baseline="-25000" dirty="0">
                <a:latin typeface="+mn-lt"/>
              </a:rPr>
              <a:t>3           </a:t>
            </a:r>
            <a:r>
              <a:rPr lang="nl-NL" sz="3200" dirty="0">
                <a:latin typeface="+mn-lt"/>
              </a:rPr>
              <a:t>+</a:t>
            </a:r>
            <a:r>
              <a:rPr lang="nl-NL" sz="3200" baseline="-25000" dirty="0">
                <a:latin typeface="+mn-lt"/>
              </a:rPr>
              <a:t>       </a:t>
            </a:r>
            <a:r>
              <a:rPr lang="nl-NL" sz="3200" dirty="0">
                <a:latin typeface="+mn-lt"/>
              </a:rPr>
              <a:t>H</a:t>
            </a:r>
            <a:r>
              <a:rPr lang="nl-NL" sz="3200" baseline="-25000" dirty="0">
                <a:latin typeface="+mn-lt"/>
              </a:rPr>
              <a:t>2</a:t>
            </a:r>
            <a:r>
              <a:rPr lang="nl-NL" sz="3200" dirty="0">
                <a:latin typeface="+mn-lt"/>
              </a:rPr>
              <a:t>O</a:t>
            </a:r>
            <a:r>
              <a:rPr lang="nl-NL" sz="3200" baseline="-25000" dirty="0">
                <a:latin typeface="+mn-lt"/>
              </a:rPr>
              <a:t>                       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NH</a:t>
            </a:r>
            <a:r>
              <a:rPr lang="nl-NL" altLang="nl-NL" sz="32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3200" dirty="0"/>
          </a:p>
        </p:txBody>
      </p:sp>
      <p:pic>
        <p:nvPicPr>
          <p:cNvPr id="36867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FED234F6-9BF9-4BB4-A260-7FBD81210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3906838" y="884238"/>
            <a:ext cx="132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kstvak 7">
            <a:extLst>
              <a:ext uri="{FF2B5EF4-FFF2-40B4-BE49-F238E27FC236}">
                <a16:creationId xmlns:a16="http://schemas.microsoft.com/office/drawing/2014/main" id="{79EDC660-63E1-47E7-B3C2-AA5B642AC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524125"/>
            <a:ext cx="17637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 K</a:t>
            </a:r>
            <a:r>
              <a:rPr lang="nl-NL" altLang="nl-NL" sz="4800" baseline="-25000">
                <a:solidFill>
                  <a:srgbClr val="000000"/>
                </a:solidFill>
              </a:rPr>
              <a:t>b  </a:t>
            </a:r>
            <a:r>
              <a:rPr lang="nl-NL" altLang="nl-NL" sz="4000">
                <a:solidFill>
                  <a:srgbClr val="000000"/>
                </a:solidFill>
              </a:rPr>
              <a:t>=</a:t>
            </a:r>
            <a:r>
              <a:rPr lang="nl-NL" altLang="nl-NL" sz="4800" baseline="-25000">
                <a:solidFill>
                  <a:srgbClr val="000000"/>
                </a:solidFill>
              </a:rPr>
              <a:t> </a:t>
            </a:r>
            <a:endParaRPr lang="nl-NL" altLang="nl-NL" sz="4800">
              <a:solidFill>
                <a:srgbClr val="000000"/>
              </a:solidFill>
            </a:endParaRPr>
          </a:p>
        </p:txBody>
      </p:sp>
      <p:sp>
        <p:nvSpPr>
          <p:cNvPr id="36869" name="Rechthoek 6">
            <a:extLst>
              <a:ext uri="{FF2B5EF4-FFF2-40B4-BE49-F238E27FC236}">
                <a16:creationId xmlns:a16="http://schemas.microsoft.com/office/drawing/2014/main" id="{5CCDA89B-72E3-4C82-B728-7C88828D6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563" y="4221163"/>
            <a:ext cx="2952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1,8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6870" name="Tekstvak 11">
            <a:extLst>
              <a:ext uri="{FF2B5EF4-FFF2-40B4-BE49-F238E27FC236}">
                <a16:creationId xmlns:a16="http://schemas.microsoft.com/office/drawing/2014/main" id="{A70089C1-ABDE-43F5-845E-33BF7F1C3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2316163"/>
            <a:ext cx="30956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000000"/>
                </a:solidFill>
              </a:rPr>
              <a:t>          </a:t>
            </a:r>
            <a:r>
              <a:rPr lang="nl-NL" altLang="nl-NL">
                <a:solidFill>
                  <a:srgbClr val="000000"/>
                </a:solidFill>
              </a:rPr>
              <a:t>[NH</a:t>
            </a:r>
            <a:r>
              <a:rPr lang="nl-NL" altLang="nl-NL" baseline="-25000">
                <a:solidFill>
                  <a:srgbClr val="000000"/>
                </a:solidFill>
              </a:rPr>
              <a:t>4</a:t>
            </a:r>
            <a:r>
              <a:rPr lang="nl-NL" altLang="nl-NL" baseline="40000">
                <a:solidFill>
                  <a:srgbClr val="000000"/>
                </a:solidFill>
              </a:rPr>
              <a:t>+</a:t>
            </a:r>
            <a:r>
              <a:rPr lang="nl-NL" altLang="nl-NL">
                <a:solidFill>
                  <a:srgbClr val="000000"/>
                </a:solidFill>
              </a:rPr>
              <a:t>] . [OH</a:t>
            </a:r>
            <a:r>
              <a:rPr lang="nl-NL" altLang="nl-NL" baseline="40000">
                <a:solidFill>
                  <a:srgbClr val="000000"/>
                </a:solidFill>
              </a:rPr>
              <a:t>-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___________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     [NH</a:t>
            </a:r>
            <a:r>
              <a:rPr lang="nl-NL" altLang="nl-NL" baseline="-25000">
                <a:solidFill>
                  <a:srgbClr val="000000"/>
                </a:solidFill>
              </a:rPr>
              <a:t>3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36871" name="Rechthoek 12">
            <a:extLst>
              <a:ext uri="{FF2B5EF4-FFF2-40B4-BE49-F238E27FC236}">
                <a16:creationId xmlns:a16="http://schemas.microsoft.com/office/drawing/2014/main" id="{6BFDE37E-0F74-40B2-A57C-935E33675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2524125"/>
            <a:ext cx="29511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1,8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6872" name="Tekstvak 15">
            <a:extLst>
              <a:ext uri="{FF2B5EF4-FFF2-40B4-BE49-F238E27FC236}">
                <a16:creationId xmlns:a16="http://schemas.microsoft.com/office/drawing/2014/main" id="{E3AC3C88-9493-4B48-9C3A-B004E695C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4046538"/>
            <a:ext cx="3097213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000000"/>
                </a:solidFill>
              </a:rPr>
              <a:t>                                                                                              </a:t>
            </a:r>
            <a:r>
              <a:rPr lang="nl-NL" altLang="nl-NL">
                <a:solidFill>
                  <a:srgbClr val="000000"/>
                </a:solidFill>
              </a:rPr>
              <a:t>X</a:t>
            </a:r>
            <a:r>
              <a:rPr lang="nl-NL" altLang="nl-NL" baseline="40000">
                <a:solidFill>
                  <a:srgbClr val="000000"/>
                </a:solidFill>
              </a:rPr>
              <a:t>2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________  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  0,50 - X</a:t>
            </a:r>
          </a:p>
        </p:txBody>
      </p:sp>
      <p:sp>
        <p:nvSpPr>
          <p:cNvPr id="36873" name="Tekstvak 16">
            <a:extLst>
              <a:ext uri="{FF2B5EF4-FFF2-40B4-BE49-F238E27FC236}">
                <a16:creationId xmlns:a16="http://schemas.microsoft.com/office/drawing/2014/main" id="{9B06C3CB-AA4B-4950-9296-032B26695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223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</a:rPr>
              <a:t>    0,50 – X   				         X                      X</a:t>
            </a:r>
          </a:p>
        </p:txBody>
      </p:sp>
      <p:sp>
        <p:nvSpPr>
          <p:cNvPr id="36874" name="Rechthoek 13">
            <a:extLst>
              <a:ext uri="{FF2B5EF4-FFF2-40B4-BE49-F238E27FC236}">
                <a16:creationId xmlns:a16="http://schemas.microsoft.com/office/drawing/2014/main" id="{BB32BD8F-5FD7-471F-AB75-CA1299B6B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188" y="5219700"/>
            <a:ext cx="32575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FF0000"/>
                </a:solidFill>
              </a:rPr>
              <a:t>X</a:t>
            </a:r>
            <a:r>
              <a:rPr lang="nl-NL" altLang="nl-NL" sz="4000">
                <a:solidFill>
                  <a:srgbClr val="FF0000"/>
                </a:solidFill>
              </a:rPr>
              <a:t>  =</a:t>
            </a:r>
            <a:r>
              <a:rPr lang="nl-NL" altLang="nl-NL" sz="4800">
                <a:solidFill>
                  <a:srgbClr val="FF0000"/>
                </a:solidFill>
              </a:rPr>
              <a:t>  </a:t>
            </a:r>
            <a:r>
              <a:rPr lang="nl-NL" altLang="nl-NL">
                <a:solidFill>
                  <a:srgbClr val="FF0000"/>
                </a:solidFill>
              </a:rPr>
              <a:t>3,000 x 10 </a:t>
            </a:r>
            <a:r>
              <a:rPr lang="nl-NL" altLang="nl-NL" baseline="40000">
                <a:solidFill>
                  <a:srgbClr val="FF0000"/>
                </a:solidFill>
              </a:rPr>
              <a:t>-3</a:t>
            </a:r>
            <a:r>
              <a:rPr lang="nl-NL" altLang="nl-NL" sz="4800" baseline="40000">
                <a:solidFill>
                  <a:srgbClr val="FF0000"/>
                </a:solidFill>
              </a:rPr>
              <a:t>    </a:t>
            </a:r>
            <a:endParaRPr lang="nl-NL" altLang="nl-NL" sz="1800" baseline="40000">
              <a:solidFill>
                <a:srgbClr val="FF0000"/>
              </a:solidFill>
            </a:endParaRPr>
          </a:p>
        </p:txBody>
      </p: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BCF5D519-4930-4478-B812-8BC4851A4C1C}"/>
              </a:ext>
            </a:extLst>
          </p:cNvPr>
          <p:cNvCxnSpPr/>
          <p:nvPr/>
        </p:nvCxnSpPr>
        <p:spPr>
          <a:xfrm flipH="1">
            <a:off x="2916238" y="4941888"/>
            <a:ext cx="647700" cy="3587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6406A83-0FA6-4BAF-AE9E-1EA44FF08901}"/>
              </a:ext>
            </a:extLst>
          </p:cNvPr>
          <p:cNvSpPr txBox="1"/>
          <p:nvPr/>
        </p:nvSpPr>
        <p:spPr>
          <a:xfrm>
            <a:off x="398463" y="769938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3200" dirty="0">
                <a:latin typeface="+mn-lt"/>
              </a:rPr>
              <a:t>NH</a:t>
            </a:r>
            <a:r>
              <a:rPr lang="nl-NL" sz="3200" baseline="-25000" dirty="0">
                <a:latin typeface="+mn-lt"/>
              </a:rPr>
              <a:t>3           </a:t>
            </a:r>
            <a:r>
              <a:rPr lang="nl-NL" sz="3200" dirty="0">
                <a:latin typeface="+mn-lt"/>
              </a:rPr>
              <a:t>+</a:t>
            </a:r>
            <a:r>
              <a:rPr lang="nl-NL" sz="3200" baseline="-25000" dirty="0">
                <a:latin typeface="+mn-lt"/>
              </a:rPr>
              <a:t>       </a:t>
            </a:r>
            <a:r>
              <a:rPr lang="nl-NL" sz="3200" dirty="0">
                <a:latin typeface="+mn-lt"/>
              </a:rPr>
              <a:t>H</a:t>
            </a:r>
            <a:r>
              <a:rPr lang="nl-NL" sz="3200" baseline="-25000" dirty="0">
                <a:latin typeface="+mn-lt"/>
              </a:rPr>
              <a:t>2</a:t>
            </a:r>
            <a:r>
              <a:rPr lang="nl-NL" sz="3200" dirty="0">
                <a:latin typeface="+mn-lt"/>
              </a:rPr>
              <a:t>O</a:t>
            </a:r>
            <a:r>
              <a:rPr lang="nl-NL" sz="3200" baseline="-25000" dirty="0">
                <a:latin typeface="+mn-lt"/>
              </a:rPr>
              <a:t>                       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NH</a:t>
            </a:r>
            <a:r>
              <a:rPr lang="nl-NL" altLang="nl-NL" sz="32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3200" dirty="0"/>
          </a:p>
        </p:txBody>
      </p:sp>
      <p:pic>
        <p:nvPicPr>
          <p:cNvPr id="36867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FED234F6-9BF9-4BB4-A260-7FBD81210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3906838" y="884238"/>
            <a:ext cx="132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kstvak 7">
            <a:extLst>
              <a:ext uri="{FF2B5EF4-FFF2-40B4-BE49-F238E27FC236}">
                <a16:creationId xmlns:a16="http://schemas.microsoft.com/office/drawing/2014/main" id="{79EDC660-63E1-47E7-B3C2-AA5B642AC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524125"/>
            <a:ext cx="17637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 K</a:t>
            </a:r>
            <a:r>
              <a:rPr lang="nl-NL" altLang="nl-NL" sz="4800" baseline="-25000">
                <a:solidFill>
                  <a:srgbClr val="000000"/>
                </a:solidFill>
              </a:rPr>
              <a:t>b  </a:t>
            </a:r>
            <a:r>
              <a:rPr lang="nl-NL" altLang="nl-NL" sz="4000">
                <a:solidFill>
                  <a:srgbClr val="000000"/>
                </a:solidFill>
              </a:rPr>
              <a:t>=</a:t>
            </a:r>
            <a:r>
              <a:rPr lang="nl-NL" altLang="nl-NL" sz="4800" baseline="-25000">
                <a:solidFill>
                  <a:srgbClr val="000000"/>
                </a:solidFill>
              </a:rPr>
              <a:t> </a:t>
            </a:r>
            <a:endParaRPr lang="nl-NL" altLang="nl-NL" sz="4800">
              <a:solidFill>
                <a:srgbClr val="000000"/>
              </a:solidFill>
            </a:endParaRPr>
          </a:p>
        </p:txBody>
      </p:sp>
      <p:sp>
        <p:nvSpPr>
          <p:cNvPr id="36869" name="Rechthoek 6">
            <a:extLst>
              <a:ext uri="{FF2B5EF4-FFF2-40B4-BE49-F238E27FC236}">
                <a16:creationId xmlns:a16="http://schemas.microsoft.com/office/drawing/2014/main" id="{5CCDA89B-72E3-4C82-B728-7C88828D6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563" y="4221163"/>
            <a:ext cx="2952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1,8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6870" name="Tekstvak 11">
            <a:extLst>
              <a:ext uri="{FF2B5EF4-FFF2-40B4-BE49-F238E27FC236}">
                <a16:creationId xmlns:a16="http://schemas.microsoft.com/office/drawing/2014/main" id="{A70089C1-ABDE-43F5-845E-33BF7F1C3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2316163"/>
            <a:ext cx="30956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000000"/>
                </a:solidFill>
              </a:rPr>
              <a:t>          </a:t>
            </a:r>
            <a:r>
              <a:rPr lang="nl-NL" altLang="nl-NL">
                <a:solidFill>
                  <a:srgbClr val="000000"/>
                </a:solidFill>
              </a:rPr>
              <a:t>[NH</a:t>
            </a:r>
            <a:r>
              <a:rPr lang="nl-NL" altLang="nl-NL" baseline="-25000">
                <a:solidFill>
                  <a:srgbClr val="000000"/>
                </a:solidFill>
              </a:rPr>
              <a:t>4</a:t>
            </a:r>
            <a:r>
              <a:rPr lang="nl-NL" altLang="nl-NL" baseline="40000">
                <a:solidFill>
                  <a:srgbClr val="000000"/>
                </a:solidFill>
              </a:rPr>
              <a:t>+</a:t>
            </a:r>
            <a:r>
              <a:rPr lang="nl-NL" altLang="nl-NL">
                <a:solidFill>
                  <a:srgbClr val="000000"/>
                </a:solidFill>
              </a:rPr>
              <a:t>] . [OH</a:t>
            </a:r>
            <a:r>
              <a:rPr lang="nl-NL" altLang="nl-NL" baseline="40000">
                <a:solidFill>
                  <a:srgbClr val="000000"/>
                </a:solidFill>
              </a:rPr>
              <a:t>-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___________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     [NH</a:t>
            </a:r>
            <a:r>
              <a:rPr lang="nl-NL" altLang="nl-NL" baseline="-25000">
                <a:solidFill>
                  <a:srgbClr val="000000"/>
                </a:solidFill>
              </a:rPr>
              <a:t>3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36871" name="Rechthoek 12">
            <a:extLst>
              <a:ext uri="{FF2B5EF4-FFF2-40B4-BE49-F238E27FC236}">
                <a16:creationId xmlns:a16="http://schemas.microsoft.com/office/drawing/2014/main" id="{6BFDE37E-0F74-40B2-A57C-935E33675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2524125"/>
            <a:ext cx="29511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1,8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6872" name="Tekstvak 15">
            <a:extLst>
              <a:ext uri="{FF2B5EF4-FFF2-40B4-BE49-F238E27FC236}">
                <a16:creationId xmlns:a16="http://schemas.microsoft.com/office/drawing/2014/main" id="{E3AC3C88-9493-4B48-9C3A-B004E695C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4046538"/>
            <a:ext cx="3097213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000000"/>
                </a:solidFill>
              </a:rPr>
              <a:t>                                                                                              </a:t>
            </a:r>
            <a:r>
              <a:rPr lang="nl-NL" altLang="nl-NL">
                <a:solidFill>
                  <a:srgbClr val="000000"/>
                </a:solidFill>
              </a:rPr>
              <a:t>X</a:t>
            </a:r>
            <a:r>
              <a:rPr lang="nl-NL" altLang="nl-NL" baseline="40000">
                <a:solidFill>
                  <a:srgbClr val="000000"/>
                </a:solidFill>
              </a:rPr>
              <a:t>2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________  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  0,50 - X</a:t>
            </a:r>
          </a:p>
        </p:txBody>
      </p:sp>
      <p:sp>
        <p:nvSpPr>
          <p:cNvPr id="36873" name="Tekstvak 16">
            <a:extLst>
              <a:ext uri="{FF2B5EF4-FFF2-40B4-BE49-F238E27FC236}">
                <a16:creationId xmlns:a16="http://schemas.microsoft.com/office/drawing/2014/main" id="{9B06C3CB-AA4B-4950-9296-032B26695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223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</a:rPr>
              <a:t>    0,50 – X   				         X                      X</a:t>
            </a:r>
          </a:p>
        </p:txBody>
      </p:sp>
      <p:sp>
        <p:nvSpPr>
          <p:cNvPr id="36874" name="Rechthoek 13">
            <a:extLst>
              <a:ext uri="{FF2B5EF4-FFF2-40B4-BE49-F238E27FC236}">
                <a16:creationId xmlns:a16="http://schemas.microsoft.com/office/drawing/2014/main" id="{BB32BD8F-5FD7-471F-AB75-CA1299B6B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188" y="5219700"/>
            <a:ext cx="4458220" cy="2077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dirty="0">
                <a:solidFill>
                  <a:srgbClr val="FF0000"/>
                </a:solidFill>
              </a:rPr>
              <a:t>X</a:t>
            </a:r>
            <a:r>
              <a:rPr lang="nl-NL" altLang="nl-NL" sz="4000" dirty="0">
                <a:solidFill>
                  <a:srgbClr val="FF0000"/>
                </a:solidFill>
              </a:rPr>
              <a:t>  =</a:t>
            </a:r>
            <a:r>
              <a:rPr lang="nl-NL" altLang="nl-NL" sz="4800" dirty="0">
                <a:solidFill>
                  <a:srgbClr val="FF0000"/>
                </a:solidFill>
              </a:rPr>
              <a:t>  </a:t>
            </a:r>
            <a:r>
              <a:rPr lang="nl-NL" altLang="nl-NL" dirty="0">
                <a:solidFill>
                  <a:srgbClr val="FF0000"/>
                </a:solidFill>
              </a:rPr>
              <a:t>3,000 x 10 </a:t>
            </a:r>
            <a:r>
              <a:rPr lang="nl-NL" altLang="nl-NL" baseline="40000" dirty="0">
                <a:solidFill>
                  <a:srgbClr val="FF0000"/>
                </a:solidFill>
              </a:rPr>
              <a:t>-3</a:t>
            </a:r>
            <a:endParaRPr lang="nl-NL" altLang="nl-NL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FF0000"/>
                </a:solidFill>
              </a:rPr>
              <a:t>zonder verwaarlozen</a:t>
            </a:r>
          </a:p>
          <a:p>
            <a:pPr eaLnBrk="1" hangingPunct="1">
              <a:lnSpc>
                <a:spcPts val="3000"/>
              </a:lnSpc>
              <a:spcBef>
                <a:spcPct val="0"/>
              </a:spcBef>
              <a:buNone/>
            </a:pPr>
            <a:r>
              <a:rPr lang="nl-NL" altLang="nl-NL" dirty="0">
                <a:solidFill>
                  <a:srgbClr val="FF0000"/>
                </a:solidFill>
              </a:rPr>
              <a:t>X</a:t>
            </a:r>
            <a:r>
              <a:rPr lang="nl-NL" altLang="nl-NL" baseline="40000" dirty="0">
                <a:solidFill>
                  <a:srgbClr val="FF0000"/>
                </a:solidFill>
              </a:rPr>
              <a:t>   </a:t>
            </a:r>
            <a:r>
              <a:rPr lang="nl-NL" altLang="nl-NL" sz="4000" dirty="0">
                <a:solidFill>
                  <a:srgbClr val="FF0000"/>
                </a:solidFill>
              </a:rPr>
              <a:t>=</a:t>
            </a:r>
            <a:r>
              <a:rPr lang="nl-NL" altLang="nl-NL" dirty="0">
                <a:solidFill>
                  <a:srgbClr val="FF0000"/>
                </a:solidFill>
              </a:rPr>
              <a:t>   2,991 x 10 </a:t>
            </a:r>
            <a:r>
              <a:rPr lang="nl-NL" altLang="nl-NL" baseline="40000" dirty="0">
                <a:solidFill>
                  <a:srgbClr val="FF0000"/>
                </a:solidFill>
              </a:rPr>
              <a:t>-3</a:t>
            </a:r>
            <a:endParaRPr lang="nl-NL" altLang="nl-NL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 baseline="40000" dirty="0">
                <a:solidFill>
                  <a:srgbClr val="FF0000"/>
                </a:solidFill>
              </a:rPr>
              <a:t>  </a:t>
            </a:r>
            <a:endParaRPr lang="nl-NL" altLang="nl-NL" sz="1800" baseline="40000" dirty="0">
              <a:solidFill>
                <a:srgbClr val="FF0000"/>
              </a:solidFill>
            </a:endParaRPr>
          </a:p>
        </p:txBody>
      </p: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BCF5D519-4930-4478-B812-8BC4851A4C1C}"/>
              </a:ext>
            </a:extLst>
          </p:cNvPr>
          <p:cNvCxnSpPr/>
          <p:nvPr/>
        </p:nvCxnSpPr>
        <p:spPr>
          <a:xfrm flipH="1">
            <a:off x="2916238" y="4941888"/>
            <a:ext cx="647700" cy="3587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093992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ED351D-D149-4907-816B-D83E8EFDAA40}"/>
              </a:ext>
            </a:extLst>
          </p:cNvPr>
          <p:cNvSpPr txBox="1"/>
          <p:nvPr/>
        </p:nvSpPr>
        <p:spPr>
          <a:xfrm>
            <a:off x="398463" y="769938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3200" dirty="0">
                <a:latin typeface="+mn-lt"/>
              </a:rPr>
              <a:t>NH</a:t>
            </a:r>
            <a:r>
              <a:rPr lang="nl-NL" sz="3200" baseline="-25000" dirty="0">
                <a:latin typeface="+mn-lt"/>
              </a:rPr>
              <a:t>3           </a:t>
            </a:r>
            <a:r>
              <a:rPr lang="nl-NL" sz="3200" dirty="0">
                <a:latin typeface="+mn-lt"/>
              </a:rPr>
              <a:t>+</a:t>
            </a:r>
            <a:r>
              <a:rPr lang="nl-NL" sz="3200" baseline="-25000" dirty="0">
                <a:latin typeface="+mn-lt"/>
              </a:rPr>
              <a:t>       </a:t>
            </a:r>
            <a:r>
              <a:rPr lang="nl-NL" sz="3200" dirty="0">
                <a:latin typeface="+mn-lt"/>
              </a:rPr>
              <a:t>H</a:t>
            </a:r>
            <a:r>
              <a:rPr lang="nl-NL" sz="3200" baseline="-25000" dirty="0">
                <a:latin typeface="+mn-lt"/>
              </a:rPr>
              <a:t>2</a:t>
            </a:r>
            <a:r>
              <a:rPr lang="nl-NL" sz="3200" dirty="0">
                <a:latin typeface="+mn-lt"/>
              </a:rPr>
              <a:t>O</a:t>
            </a:r>
            <a:r>
              <a:rPr lang="nl-NL" sz="3200" baseline="-25000" dirty="0">
                <a:latin typeface="+mn-lt"/>
              </a:rPr>
              <a:t>                       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NH</a:t>
            </a:r>
            <a:r>
              <a:rPr lang="nl-NL" altLang="nl-NL" sz="32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3200" dirty="0"/>
          </a:p>
        </p:txBody>
      </p:sp>
      <p:pic>
        <p:nvPicPr>
          <p:cNvPr id="37891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CC6F2E6F-1BD5-4761-919F-A6C569693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3906838" y="884238"/>
            <a:ext cx="132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Tekstvak 7">
            <a:extLst>
              <a:ext uri="{FF2B5EF4-FFF2-40B4-BE49-F238E27FC236}">
                <a16:creationId xmlns:a16="http://schemas.microsoft.com/office/drawing/2014/main" id="{B6028A7E-88F8-495B-8F99-9FCFFC33D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524125"/>
            <a:ext cx="17637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 K</a:t>
            </a:r>
            <a:r>
              <a:rPr lang="nl-NL" altLang="nl-NL" sz="4800" baseline="-25000">
                <a:solidFill>
                  <a:srgbClr val="000000"/>
                </a:solidFill>
              </a:rPr>
              <a:t>b  </a:t>
            </a:r>
            <a:r>
              <a:rPr lang="nl-NL" altLang="nl-NL" sz="4000">
                <a:solidFill>
                  <a:srgbClr val="000000"/>
                </a:solidFill>
              </a:rPr>
              <a:t>=</a:t>
            </a:r>
            <a:r>
              <a:rPr lang="nl-NL" altLang="nl-NL" sz="4800" baseline="-25000">
                <a:solidFill>
                  <a:srgbClr val="000000"/>
                </a:solidFill>
              </a:rPr>
              <a:t> </a:t>
            </a:r>
            <a:endParaRPr lang="nl-NL" altLang="nl-NL" sz="4800">
              <a:solidFill>
                <a:srgbClr val="000000"/>
              </a:solidFill>
            </a:endParaRPr>
          </a:p>
        </p:txBody>
      </p:sp>
      <p:sp>
        <p:nvSpPr>
          <p:cNvPr id="37893" name="Rechthoek 6">
            <a:extLst>
              <a:ext uri="{FF2B5EF4-FFF2-40B4-BE49-F238E27FC236}">
                <a16:creationId xmlns:a16="http://schemas.microsoft.com/office/drawing/2014/main" id="{BC7E4B63-4C18-464F-9DDC-E5154C5EF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563" y="4221163"/>
            <a:ext cx="2952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1,8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7894" name="Tekstvak 11">
            <a:extLst>
              <a:ext uri="{FF2B5EF4-FFF2-40B4-BE49-F238E27FC236}">
                <a16:creationId xmlns:a16="http://schemas.microsoft.com/office/drawing/2014/main" id="{551772F2-F375-4E9D-8EFA-1C5A1CB1E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2316163"/>
            <a:ext cx="30956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000000"/>
                </a:solidFill>
              </a:rPr>
              <a:t>          </a:t>
            </a:r>
            <a:r>
              <a:rPr lang="nl-NL" altLang="nl-NL">
                <a:solidFill>
                  <a:srgbClr val="000000"/>
                </a:solidFill>
              </a:rPr>
              <a:t>[NH</a:t>
            </a:r>
            <a:r>
              <a:rPr lang="nl-NL" altLang="nl-NL" baseline="-25000">
                <a:solidFill>
                  <a:srgbClr val="000000"/>
                </a:solidFill>
              </a:rPr>
              <a:t>4</a:t>
            </a:r>
            <a:r>
              <a:rPr lang="nl-NL" altLang="nl-NL" baseline="40000">
                <a:solidFill>
                  <a:srgbClr val="000000"/>
                </a:solidFill>
              </a:rPr>
              <a:t>+</a:t>
            </a:r>
            <a:r>
              <a:rPr lang="nl-NL" altLang="nl-NL">
                <a:solidFill>
                  <a:srgbClr val="000000"/>
                </a:solidFill>
              </a:rPr>
              <a:t>] . [OH</a:t>
            </a:r>
            <a:r>
              <a:rPr lang="nl-NL" altLang="nl-NL" baseline="40000">
                <a:solidFill>
                  <a:srgbClr val="000000"/>
                </a:solidFill>
              </a:rPr>
              <a:t>-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___________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     [NH</a:t>
            </a:r>
            <a:r>
              <a:rPr lang="nl-NL" altLang="nl-NL" baseline="-25000">
                <a:solidFill>
                  <a:srgbClr val="000000"/>
                </a:solidFill>
              </a:rPr>
              <a:t>3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37895" name="Rechthoek 12">
            <a:extLst>
              <a:ext uri="{FF2B5EF4-FFF2-40B4-BE49-F238E27FC236}">
                <a16:creationId xmlns:a16="http://schemas.microsoft.com/office/drawing/2014/main" id="{89689D7F-5D11-443B-ACE0-11348E8B5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2524125"/>
            <a:ext cx="29511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1,8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26632" name="Tekstvak 15">
            <a:extLst>
              <a:ext uri="{FF2B5EF4-FFF2-40B4-BE49-F238E27FC236}">
                <a16:creationId xmlns:a16="http://schemas.microsoft.com/office/drawing/2014/main" id="{0C4A3BBD-AD3A-4F90-88A2-51B756070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4046538"/>
            <a:ext cx="3097213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00" dirty="0">
                <a:solidFill>
                  <a:srgbClr val="000000"/>
                </a:solidFill>
              </a:rPr>
              <a:t>                                                                                              </a:t>
            </a:r>
            <a:r>
              <a:rPr lang="nl-NL" altLang="nl-NL" dirty="0">
                <a:solidFill>
                  <a:srgbClr val="000000"/>
                </a:solidFill>
              </a:rPr>
              <a:t>X</a:t>
            </a:r>
            <a:r>
              <a:rPr lang="nl-NL" altLang="nl-NL" baseline="40000" dirty="0">
                <a:solidFill>
                  <a:srgbClr val="000000"/>
                </a:solidFill>
              </a:rPr>
              <a:t>2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nl-NL" altLang="nl-NL" dirty="0">
                <a:solidFill>
                  <a:srgbClr val="000000"/>
                </a:solidFill>
              </a:rPr>
              <a:t>   ________   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nl-NL" altLang="nl-NL" dirty="0">
                <a:solidFill>
                  <a:srgbClr val="000000"/>
                </a:solidFill>
              </a:rPr>
              <a:t>     0,50 </a:t>
            </a:r>
            <a:r>
              <a:rPr lang="nl-NL" altLang="nl-NL" dirty="0">
                <a:solidFill>
                  <a:schemeClr val="bg1">
                    <a:lumMod val="85000"/>
                  </a:schemeClr>
                </a:solidFill>
              </a:rPr>
              <a:t>- X</a:t>
            </a:r>
          </a:p>
        </p:txBody>
      </p:sp>
      <p:sp>
        <p:nvSpPr>
          <p:cNvPr id="37897" name="Tekstvak 16">
            <a:extLst>
              <a:ext uri="{FF2B5EF4-FFF2-40B4-BE49-F238E27FC236}">
                <a16:creationId xmlns:a16="http://schemas.microsoft.com/office/drawing/2014/main" id="{136E0860-BBB6-4714-9414-377558FF0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223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</a:rPr>
              <a:t>    0,50 – X   				         X                      X</a:t>
            </a:r>
          </a:p>
        </p:txBody>
      </p:sp>
      <p:sp>
        <p:nvSpPr>
          <p:cNvPr id="37898" name="Rechthoek 13">
            <a:extLst>
              <a:ext uri="{FF2B5EF4-FFF2-40B4-BE49-F238E27FC236}">
                <a16:creationId xmlns:a16="http://schemas.microsoft.com/office/drawing/2014/main" id="{6DE3CED4-9FF5-4439-AAA4-F45EE2213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188" y="5219700"/>
            <a:ext cx="32575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X</a:t>
            </a:r>
            <a:r>
              <a:rPr lang="nl-NL" altLang="nl-NL" sz="4000">
                <a:solidFill>
                  <a:srgbClr val="000000"/>
                </a:solidFill>
              </a:rPr>
              <a:t>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3,000 x 10 </a:t>
            </a:r>
            <a:r>
              <a:rPr lang="nl-NL" altLang="nl-NL" baseline="40000">
                <a:solidFill>
                  <a:srgbClr val="000000"/>
                </a:solidFill>
              </a:rPr>
              <a:t>-3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7899" name="Rechthoek 14">
            <a:extLst>
              <a:ext uri="{FF2B5EF4-FFF2-40B4-BE49-F238E27FC236}">
                <a16:creationId xmlns:a16="http://schemas.microsoft.com/office/drawing/2014/main" id="{713260BA-70A9-4B3D-94D8-E7AF3FC03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5916613"/>
            <a:ext cx="57610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dirty="0">
                <a:solidFill>
                  <a:srgbClr val="000000"/>
                </a:solidFill>
              </a:rPr>
              <a:t> </a:t>
            </a:r>
            <a:r>
              <a:rPr lang="nl-NL" altLang="nl-NL" dirty="0">
                <a:solidFill>
                  <a:srgbClr val="FF0000"/>
                </a:solidFill>
              </a:rPr>
              <a:t>pOH  </a:t>
            </a:r>
            <a:r>
              <a:rPr lang="nl-NL" altLang="nl-NL" sz="4000" dirty="0">
                <a:solidFill>
                  <a:srgbClr val="FF0000"/>
                </a:solidFill>
              </a:rPr>
              <a:t>=</a:t>
            </a:r>
            <a:r>
              <a:rPr lang="nl-NL" altLang="nl-NL" sz="4800" dirty="0">
                <a:solidFill>
                  <a:srgbClr val="FF0000"/>
                </a:solidFill>
              </a:rPr>
              <a:t>  </a:t>
            </a:r>
            <a:r>
              <a:rPr lang="nl-NL" altLang="nl-NL" dirty="0">
                <a:solidFill>
                  <a:srgbClr val="FF0000"/>
                </a:solidFill>
              </a:rPr>
              <a:t>2,52</a:t>
            </a:r>
            <a:endParaRPr lang="nl-NL" altLang="nl-NL" sz="1800" baseline="4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6ED351D-D149-4907-816B-D83E8EFDAA40}"/>
              </a:ext>
            </a:extLst>
          </p:cNvPr>
          <p:cNvSpPr txBox="1"/>
          <p:nvPr/>
        </p:nvSpPr>
        <p:spPr>
          <a:xfrm>
            <a:off x="398463" y="769938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3200" dirty="0">
                <a:latin typeface="+mn-lt"/>
              </a:rPr>
              <a:t>NH</a:t>
            </a:r>
            <a:r>
              <a:rPr lang="nl-NL" sz="3200" baseline="-25000" dirty="0">
                <a:latin typeface="+mn-lt"/>
              </a:rPr>
              <a:t>3           </a:t>
            </a:r>
            <a:r>
              <a:rPr lang="nl-NL" sz="3200" dirty="0">
                <a:latin typeface="+mn-lt"/>
              </a:rPr>
              <a:t>+</a:t>
            </a:r>
            <a:r>
              <a:rPr lang="nl-NL" sz="3200" baseline="-25000" dirty="0">
                <a:latin typeface="+mn-lt"/>
              </a:rPr>
              <a:t>       </a:t>
            </a:r>
            <a:r>
              <a:rPr lang="nl-NL" sz="3200" dirty="0">
                <a:latin typeface="+mn-lt"/>
              </a:rPr>
              <a:t>H</a:t>
            </a:r>
            <a:r>
              <a:rPr lang="nl-NL" sz="3200" baseline="-25000" dirty="0">
                <a:latin typeface="+mn-lt"/>
              </a:rPr>
              <a:t>2</a:t>
            </a:r>
            <a:r>
              <a:rPr lang="nl-NL" sz="3200" dirty="0">
                <a:latin typeface="+mn-lt"/>
              </a:rPr>
              <a:t>O</a:t>
            </a:r>
            <a:r>
              <a:rPr lang="nl-NL" sz="3200" baseline="-25000" dirty="0">
                <a:latin typeface="+mn-lt"/>
              </a:rPr>
              <a:t>                       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NH</a:t>
            </a:r>
            <a:r>
              <a:rPr lang="nl-NL" altLang="nl-NL" sz="32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3200" dirty="0"/>
          </a:p>
        </p:txBody>
      </p:sp>
      <p:pic>
        <p:nvPicPr>
          <p:cNvPr id="37891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CC6F2E6F-1BD5-4761-919F-A6C569693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3906838" y="884238"/>
            <a:ext cx="132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Tekstvak 7">
            <a:extLst>
              <a:ext uri="{FF2B5EF4-FFF2-40B4-BE49-F238E27FC236}">
                <a16:creationId xmlns:a16="http://schemas.microsoft.com/office/drawing/2014/main" id="{B6028A7E-88F8-495B-8F99-9FCFFC33D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524125"/>
            <a:ext cx="17637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 K</a:t>
            </a:r>
            <a:r>
              <a:rPr lang="nl-NL" altLang="nl-NL" sz="4800" baseline="-25000">
                <a:solidFill>
                  <a:srgbClr val="000000"/>
                </a:solidFill>
              </a:rPr>
              <a:t>b  </a:t>
            </a:r>
            <a:r>
              <a:rPr lang="nl-NL" altLang="nl-NL" sz="4000">
                <a:solidFill>
                  <a:srgbClr val="000000"/>
                </a:solidFill>
              </a:rPr>
              <a:t>=</a:t>
            </a:r>
            <a:r>
              <a:rPr lang="nl-NL" altLang="nl-NL" sz="4800" baseline="-25000">
                <a:solidFill>
                  <a:srgbClr val="000000"/>
                </a:solidFill>
              </a:rPr>
              <a:t> </a:t>
            </a:r>
            <a:endParaRPr lang="nl-NL" altLang="nl-NL" sz="4800">
              <a:solidFill>
                <a:srgbClr val="000000"/>
              </a:solidFill>
            </a:endParaRPr>
          </a:p>
        </p:txBody>
      </p:sp>
      <p:sp>
        <p:nvSpPr>
          <p:cNvPr id="37893" name="Rechthoek 6">
            <a:extLst>
              <a:ext uri="{FF2B5EF4-FFF2-40B4-BE49-F238E27FC236}">
                <a16:creationId xmlns:a16="http://schemas.microsoft.com/office/drawing/2014/main" id="{BC7E4B63-4C18-464F-9DDC-E5154C5EF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563" y="4221163"/>
            <a:ext cx="2952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1,8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7894" name="Tekstvak 11">
            <a:extLst>
              <a:ext uri="{FF2B5EF4-FFF2-40B4-BE49-F238E27FC236}">
                <a16:creationId xmlns:a16="http://schemas.microsoft.com/office/drawing/2014/main" id="{551772F2-F375-4E9D-8EFA-1C5A1CB1E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2316163"/>
            <a:ext cx="30956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000000"/>
                </a:solidFill>
              </a:rPr>
              <a:t>          </a:t>
            </a:r>
            <a:r>
              <a:rPr lang="nl-NL" altLang="nl-NL">
                <a:solidFill>
                  <a:srgbClr val="000000"/>
                </a:solidFill>
              </a:rPr>
              <a:t>[NH</a:t>
            </a:r>
            <a:r>
              <a:rPr lang="nl-NL" altLang="nl-NL" baseline="-25000">
                <a:solidFill>
                  <a:srgbClr val="000000"/>
                </a:solidFill>
              </a:rPr>
              <a:t>4</a:t>
            </a:r>
            <a:r>
              <a:rPr lang="nl-NL" altLang="nl-NL" baseline="40000">
                <a:solidFill>
                  <a:srgbClr val="000000"/>
                </a:solidFill>
              </a:rPr>
              <a:t>+</a:t>
            </a:r>
            <a:r>
              <a:rPr lang="nl-NL" altLang="nl-NL">
                <a:solidFill>
                  <a:srgbClr val="000000"/>
                </a:solidFill>
              </a:rPr>
              <a:t>] . [OH</a:t>
            </a:r>
            <a:r>
              <a:rPr lang="nl-NL" altLang="nl-NL" baseline="40000">
                <a:solidFill>
                  <a:srgbClr val="000000"/>
                </a:solidFill>
              </a:rPr>
              <a:t>-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___________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     [NH</a:t>
            </a:r>
            <a:r>
              <a:rPr lang="nl-NL" altLang="nl-NL" baseline="-25000">
                <a:solidFill>
                  <a:srgbClr val="000000"/>
                </a:solidFill>
              </a:rPr>
              <a:t>3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37895" name="Rechthoek 12">
            <a:extLst>
              <a:ext uri="{FF2B5EF4-FFF2-40B4-BE49-F238E27FC236}">
                <a16:creationId xmlns:a16="http://schemas.microsoft.com/office/drawing/2014/main" id="{89689D7F-5D11-443B-ACE0-11348E8B5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2524125"/>
            <a:ext cx="29511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1,8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26632" name="Tekstvak 15">
            <a:extLst>
              <a:ext uri="{FF2B5EF4-FFF2-40B4-BE49-F238E27FC236}">
                <a16:creationId xmlns:a16="http://schemas.microsoft.com/office/drawing/2014/main" id="{0C4A3BBD-AD3A-4F90-88A2-51B756070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4046538"/>
            <a:ext cx="3097213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nl-NL" altLang="nl-NL" sz="400" dirty="0">
                <a:solidFill>
                  <a:srgbClr val="000000"/>
                </a:solidFill>
              </a:rPr>
              <a:t>                                                                                              </a:t>
            </a:r>
            <a:r>
              <a:rPr lang="nl-NL" altLang="nl-NL" dirty="0">
                <a:solidFill>
                  <a:srgbClr val="000000"/>
                </a:solidFill>
              </a:rPr>
              <a:t>X</a:t>
            </a:r>
            <a:r>
              <a:rPr lang="nl-NL" altLang="nl-NL" baseline="40000" dirty="0">
                <a:solidFill>
                  <a:srgbClr val="000000"/>
                </a:solidFill>
              </a:rPr>
              <a:t>2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nl-NL" altLang="nl-NL" dirty="0">
                <a:solidFill>
                  <a:srgbClr val="000000"/>
                </a:solidFill>
              </a:rPr>
              <a:t>   ________   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nl-NL" altLang="nl-NL" dirty="0">
                <a:solidFill>
                  <a:srgbClr val="000000"/>
                </a:solidFill>
              </a:rPr>
              <a:t>     0,50 </a:t>
            </a:r>
            <a:r>
              <a:rPr lang="nl-NL" altLang="nl-NL" dirty="0">
                <a:solidFill>
                  <a:srgbClr val="FF0000"/>
                </a:solidFill>
              </a:rPr>
              <a:t>- X</a:t>
            </a:r>
          </a:p>
        </p:txBody>
      </p:sp>
      <p:sp>
        <p:nvSpPr>
          <p:cNvPr id="37897" name="Tekstvak 16">
            <a:extLst>
              <a:ext uri="{FF2B5EF4-FFF2-40B4-BE49-F238E27FC236}">
                <a16:creationId xmlns:a16="http://schemas.microsoft.com/office/drawing/2014/main" id="{136E0860-BBB6-4714-9414-377558FF0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223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</a:rPr>
              <a:t>    0,50 – X   				         X                      X</a:t>
            </a:r>
          </a:p>
        </p:txBody>
      </p:sp>
      <p:sp>
        <p:nvSpPr>
          <p:cNvPr id="37898" name="Rechthoek 13">
            <a:extLst>
              <a:ext uri="{FF2B5EF4-FFF2-40B4-BE49-F238E27FC236}">
                <a16:creationId xmlns:a16="http://schemas.microsoft.com/office/drawing/2014/main" id="{6DE3CED4-9FF5-4439-AAA4-F45EE2213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188" y="5219700"/>
            <a:ext cx="32575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X</a:t>
            </a:r>
            <a:r>
              <a:rPr lang="nl-NL" altLang="nl-NL" sz="4000">
                <a:solidFill>
                  <a:srgbClr val="000000"/>
                </a:solidFill>
              </a:rPr>
              <a:t>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3,000 x 10 </a:t>
            </a:r>
            <a:r>
              <a:rPr lang="nl-NL" altLang="nl-NL" baseline="40000">
                <a:solidFill>
                  <a:srgbClr val="000000"/>
                </a:solidFill>
              </a:rPr>
              <a:t>-3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7899" name="Rechthoek 14">
            <a:extLst>
              <a:ext uri="{FF2B5EF4-FFF2-40B4-BE49-F238E27FC236}">
                <a16:creationId xmlns:a16="http://schemas.microsoft.com/office/drawing/2014/main" id="{713260BA-70A9-4B3D-94D8-E7AF3FC03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5916613"/>
            <a:ext cx="57610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dirty="0">
                <a:solidFill>
                  <a:srgbClr val="000000"/>
                </a:solidFill>
              </a:rPr>
              <a:t> </a:t>
            </a:r>
            <a:r>
              <a:rPr lang="nl-NL" altLang="nl-NL" dirty="0"/>
              <a:t>pOH  </a:t>
            </a:r>
            <a:r>
              <a:rPr lang="nl-NL" altLang="nl-NL" sz="4000" dirty="0"/>
              <a:t>=</a:t>
            </a:r>
            <a:r>
              <a:rPr lang="nl-NL" altLang="nl-NL" sz="4800" dirty="0"/>
              <a:t>  </a:t>
            </a:r>
            <a:r>
              <a:rPr lang="nl-NL" altLang="nl-NL" dirty="0"/>
              <a:t>2,52         </a:t>
            </a:r>
            <a:r>
              <a:rPr lang="nl-NL" altLang="nl-NL" dirty="0">
                <a:solidFill>
                  <a:srgbClr val="FF0000"/>
                </a:solidFill>
              </a:rPr>
              <a:t>(pOH  </a:t>
            </a:r>
            <a:r>
              <a:rPr lang="nl-NL" altLang="nl-NL" sz="4000" dirty="0">
                <a:solidFill>
                  <a:srgbClr val="FF0000"/>
                </a:solidFill>
              </a:rPr>
              <a:t>=</a:t>
            </a:r>
            <a:r>
              <a:rPr lang="nl-NL" altLang="nl-NL" dirty="0">
                <a:solidFill>
                  <a:srgbClr val="FF0000"/>
                </a:solidFill>
              </a:rPr>
              <a:t>  2,52)</a:t>
            </a:r>
            <a:endParaRPr lang="nl-NL" altLang="nl-NL" sz="1800" baseline="4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37522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E031482-A115-4B32-93F1-8B1E1497C051}"/>
              </a:ext>
            </a:extLst>
          </p:cNvPr>
          <p:cNvSpPr txBox="1"/>
          <p:nvPr/>
        </p:nvSpPr>
        <p:spPr>
          <a:xfrm>
            <a:off x="398463" y="769938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3200" dirty="0">
                <a:latin typeface="+mn-lt"/>
              </a:rPr>
              <a:t>NH</a:t>
            </a:r>
            <a:r>
              <a:rPr lang="nl-NL" sz="3200" baseline="-25000" dirty="0">
                <a:latin typeface="+mn-lt"/>
              </a:rPr>
              <a:t>3           </a:t>
            </a:r>
            <a:r>
              <a:rPr lang="nl-NL" sz="3200" dirty="0">
                <a:latin typeface="+mn-lt"/>
              </a:rPr>
              <a:t>+</a:t>
            </a:r>
            <a:r>
              <a:rPr lang="nl-NL" sz="3200" baseline="-25000" dirty="0">
                <a:latin typeface="+mn-lt"/>
              </a:rPr>
              <a:t>       </a:t>
            </a:r>
            <a:r>
              <a:rPr lang="nl-NL" sz="3200" dirty="0">
                <a:latin typeface="+mn-lt"/>
              </a:rPr>
              <a:t>H</a:t>
            </a:r>
            <a:r>
              <a:rPr lang="nl-NL" sz="3200" baseline="-25000" dirty="0">
                <a:latin typeface="+mn-lt"/>
              </a:rPr>
              <a:t>2</a:t>
            </a:r>
            <a:r>
              <a:rPr lang="nl-NL" sz="3200" dirty="0">
                <a:latin typeface="+mn-lt"/>
              </a:rPr>
              <a:t>O</a:t>
            </a:r>
            <a:r>
              <a:rPr lang="nl-NL" sz="3200" baseline="-25000" dirty="0">
                <a:latin typeface="+mn-lt"/>
              </a:rPr>
              <a:t>                       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NH</a:t>
            </a:r>
            <a:r>
              <a:rPr lang="nl-NL" altLang="nl-NL" sz="32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3200" dirty="0"/>
          </a:p>
        </p:txBody>
      </p:sp>
      <p:pic>
        <p:nvPicPr>
          <p:cNvPr id="38915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B2BF5081-A3D5-4C69-9E8F-1F53EB0D3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3906838" y="884238"/>
            <a:ext cx="132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kstvak 7">
            <a:extLst>
              <a:ext uri="{FF2B5EF4-FFF2-40B4-BE49-F238E27FC236}">
                <a16:creationId xmlns:a16="http://schemas.microsoft.com/office/drawing/2014/main" id="{FF3C888A-3FDD-463C-AEA2-1A9BC3851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524125"/>
            <a:ext cx="17637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 K</a:t>
            </a:r>
            <a:r>
              <a:rPr lang="nl-NL" altLang="nl-NL" sz="4800" baseline="-25000">
                <a:solidFill>
                  <a:srgbClr val="000000"/>
                </a:solidFill>
              </a:rPr>
              <a:t>b  </a:t>
            </a:r>
            <a:r>
              <a:rPr lang="nl-NL" altLang="nl-NL" sz="4000">
                <a:solidFill>
                  <a:srgbClr val="000000"/>
                </a:solidFill>
              </a:rPr>
              <a:t>=</a:t>
            </a:r>
            <a:r>
              <a:rPr lang="nl-NL" altLang="nl-NL" sz="4800" baseline="-25000">
                <a:solidFill>
                  <a:srgbClr val="000000"/>
                </a:solidFill>
              </a:rPr>
              <a:t> </a:t>
            </a:r>
            <a:endParaRPr lang="nl-NL" altLang="nl-NL" sz="4800">
              <a:solidFill>
                <a:srgbClr val="000000"/>
              </a:solidFill>
            </a:endParaRPr>
          </a:p>
        </p:txBody>
      </p:sp>
      <p:sp>
        <p:nvSpPr>
          <p:cNvPr id="38917" name="Rechthoek 6">
            <a:extLst>
              <a:ext uri="{FF2B5EF4-FFF2-40B4-BE49-F238E27FC236}">
                <a16:creationId xmlns:a16="http://schemas.microsoft.com/office/drawing/2014/main" id="{2C6CDC66-C055-452C-950B-E2BBB162E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563" y="4221163"/>
            <a:ext cx="2952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1,8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8918" name="Tekstvak 11">
            <a:extLst>
              <a:ext uri="{FF2B5EF4-FFF2-40B4-BE49-F238E27FC236}">
                <a16:creationId xmlns:a16="http://schemas.microsoft.com/office/drawing/2014/main" id="{799AE741-96BE-400E-92C5-54DB36A41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2316163"/>
            <a:ext cx="30956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000000"/>
                </a:solidFill>
              </a:rPr>
              <a:t>          </a:t>
            </a:r>
            <a:r>
              <a:rPr lang="nl-NL" altLang="nl-NL">
                <a:solidFill>
                  <a:srgbClr val="000000"/>
                </a:solidFill>
              </a:rPr>
              <a:t>[NH</a:t>
            </a:r>
            <a:r>
              <a:rPr lang="nl-NL" altLang="nl-NL" baseline="-25000">
                <a:solidFill>
                  <a:srgbClr val="000000"/>
                </a:solidFill>
              </a:rPr>
              <a:t>4</a:t>
            </a:r>
            <a:r>
              <a:rPr lang="nl-NL" altLang="nl-NL" baseline="40000">
                <a:solidFill>
                  <a:srgbClr val="000000"/>
                </a:solidFill>
              </a:rPr>
              <a:t>+</a:t>
            </a:r>
            <a:r>
              <a:rPr lang="nl-NL" altLang="nl-NL">
                <a:solidFill>
                  <a:srgbClr val="000000"/>
                </a:solidFill>
              </a:rPr>
              <a:t>] . [OH</a:t>
            </a:r>
            <a:r>
              <a:rPr lang="nl-NL" altLang="nl-NL" baseline="40000">
                <a:solidFill>
                  <a:srgbClr val="000000"/>
                </a:solidFill>
              </a:rPr>
              <a:t>-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___________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     [NH</a:t>
            </a:r>
            <a:r>
              <a:rPr lang="nl-NL" altLang="nl-NL" baseline="-25000">
                <a:solidFill>
                  <a:srgbClr val="000000"/>
                </a:solidFill>
              </a:rPr>
              <a:t>3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38919" name="Rechthoek 12">
            <a:extLst>
              <a:ext uri="{FF2B5EF4-FFF2-40B4-BE49-F238E27FC236}">
                <a16:creationId xmlns:a16="http://schemas.microsoft.com/office/drawing/2014/main" id="{1F4249E7-90FF-4B4D-9DF3-834F39AD8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2524125"/>
            <a:ext cx="29511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1,8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8920" name="Tekstvak 15">
            <a:extLst>
              <a:ext uri="{FF2B5EF4-FFF2-40B4-BE49-F238E27FC236}">
                <a16:creationId xmlns:a16="http://schemas.microsoft.com/office/drawing/2014/main" id="{68632A95-DCCD-43EB-80F5-79445A757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4046538"/>
            <a:ext cx="3097213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000000"/>
                </a:solidFill>
              </a:rPr>
              <a:t>                                                                                              </a:t>
            </a:r>
            <a:r>
              <a:rPr lang="nl-NL" altLang="nl-NL">
                <a:solidFill>
                  <a:srgbClr val="000000"/>
                </a:solidFill>
              </a:rPr>
              <a:t>X</a:t>
            </a:r>
            <a:r>
              <a:rPr lang="nl-NL" altLang="nl-NL" baseline="40000">
                <a:solidFill>
                  <a:srgbClr val="000000"/>
                </a:solidFill>
              </a:rPr>
              <a:t>2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________  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  0,50 - X</a:t>
            </a:r>
          </a:p>
        </p:txBody>
      </p:sp>
      <p:sp>
        <p:nvSpPr>
          <p:cNvPr id="38921" name="Tekstvak 16">
            <a:extLst>
              <a:ext uri="{FF2B5EF4-FFF2-40B4-BE49-F238E27FC236}">
                <a16:creationId xmlns:a16="http://schemas.microsoft.com/office/drawing/2014/main" id="{DB8D1AAF-4BC2-4850-9191-FC87D3EB0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223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</a:rPr>
              <a:t>    0,50 – X   				         X                      X</a:t>
            </a:r>
          </a:p>
        </p:txBody>
      </p:sp>
      <p:sp>
        <p:nvSpPr>
          <p:cNvPr id="38922" name="Rechthoek 13">
            <a:extLst>
              <a:ext uri="{FF2B5EF4-FFF2-40B4-BE49-F238E27FC236}">
                <a16:creationId xmlns:a16="http://schemas.microsoft.com/office/drawing/2014/main" id="{29A779DC-6BC0-4CBF-969E-9E551275D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188" y="5219700"/>
            <a:ext cx="32575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X</a:t>
            </a:r>
            <a:r>
              <a:rPr lang="nl-NL" altLang="nl-NL" sz="4000">
                <a:solidFill>
                  <a:srgbClr val="000000"/>
                </a:solidFill>
              </a:rPr>
              <a:t>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3,000 x 10 </a:t>
            </a:r>
            <a:r>
              <a:rPr lang="nl-NL" altLang="nl-NL" baseline="40000">
                <a:solidFill>
                  <a:srgbClr val="000000"/>
                </a:solidFill>
              </a:rPr>
              <a:t>-3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8923" name="Rechthoek 14">
            <a:extLst>
              <a:ext uri="{FF2B5EF4-FFF2-40B4-BE49-F238E27FC236}">
                <a16:creationId xmlns:a16="http://schemas.microsoft.com/office/drawing/2014/main" id="{7CAEF9BB-6614-432C-A11C-200D61967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5916613"/>
            <a:ext cx="57610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pOH  </a:t>
            </a:r>
            <a:r>
              <a:rPr lang="nl-NL" altLang="nl-NL" sz="4000">
                <a:solidFill>
                  <a:srgbClr val="000000"/>
                </a:solidFill>
              </a:rPr>
              <a:t>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2,52          </a:t>
            </a:r>
            <a:r>
              <a:rPr lang="nl-NL" altLang="nl-NL">
                <a:solidFill>
                  <a:srgbClr val="FF0000"/>
                </a:solidFill>
              </a:rPr>
              <a:t>pH  </a:t>
            </a:r>
            <a:r>
              <a:rPr lang="nl-NL" altLang="nl-NL" sz="4000">
                <a:solidFill>
                  <a:srgbClr val="FF0000"/>
                </a:solidFill>
              </a:rPr>
              <a:t>=</a:t>
            </a:r>
            <a:r>
              <a:rPr lang="nl-NL" altLang="nl-NL" sz="4800">
                <a:solidFill>
                  <a:srgbClr val="FF0000"/>
                </a:solidFill>
              </a:rPr>
              <a:t> </a:t>
            </a:r>
            <a:r>
              <a:rPr lang="nl-NL" altLang="nl-NL">
                <a:solidFill>
                  <a:srgbClr val="FF0000"/>
                </a:solidFill>
              </a:rPr>
              <a:t>11,48 </a:t>
            </a:r>
            <a:r>
              <a:rPr lang="nl-NL" altLang="nl-NL">
                <a:solidFill>
                  <a:srgbClr val="000000"/>
                </a:solidFill>
              </a:rPr>
              <a:t> </a:t>
            </a:r>
            <a:r>
              <a:rPr lang="nl-NL" altLang="nl-NL" u="sng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 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EED3D86-363F-4762-B3A5-5F2A40DF9494}"/>
              </a:ext>
            </a:extLst>
          </p:cNvPr>
          <p:cNvSpPr txBox="1"/>
          <p:nvPr/>
        </p:nvSpPr>
        <p:spPr>
          <a:xfrm>
            <a:off x="398463" y="769938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3200" dirty="0">
                <a:latin typeface="+mn-lt"/>
              </a:rPr>
              <a:t>NH</a:t>
            </a:r>
            <a:r>
              <a:rPr lang="nl-NL" sz="3200" baseline="-25000" dirty="0">
                <a:latin typeface="+mn-lt"/>
              </a:rPr>
              <a:t>3           </a:t>
            </a:r>
            <a:r>
              <a:rPr lang="nl-NL" sz="3200" dirty="0">
                <a:latin typeface="+mn-lt"/>
              </a:rPr>
              <a:t>+</a:t>
            </a:r>
            <a:r>
              <a:rPr lang="nl-NL" sz="3200" baseline="-25000" dirty="0">
                <a:latin typeface="+mn-lt"/>
              </a:rPr>
              <a:t>       </a:t>
            </a:r>
            <a:r>
              <a:rPr lang="nl-NL" sz="3200" dirty="0">
                <a:latin typeface="+mn-lt"/>
              </a:rPr>
              <a:t>H</a:t>
            </a:r>
            <a:r>
              <a:rPr lang="nl-NL" sz="3200" baseline="-25000" dirty="0">
                <a:latin typeface="+mn-lt"/>
              </a:rPr>
              <a:t>2</a:t>
            </a:r>
            <a:r>
              <a:rPr lang="nl-NL" sz="3200" dirty="0">
                <a:latin typeface="+mn-lt"/>
              </a:rPr>
              <a:t>O</a:t>
            </a:r>
            <a:r>
              <a:rPr lang="nl-NL" sz="3200" baseline="-25000" dirty="0">
                <a:latin typeface="+mn-lt"/>
              </a:rPr>
              <a:t>                       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NH</a:t>
            </a:r>
            <a:r>
              <a:rPr lang="nl-NL" altLang="nl-NL" sz="32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r>
              <a:rPr lang="nl-NL" altLang="nl-NL" sz="32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32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3200" dirty="0"/>
          </a:p>
        </p:txBody>
      </p:sp>
      <p:pic>
        <p:nvPicPr>
          <p:cNvPr id="39939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0B7CE36D-A016-4BF6-A47E-27C9121CC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3906838" y="884238"/>
            <a:ext cx="132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Tekstvak 7">
            <a:extLst>
              <a:ext uri="{FF2B5EF4-FFF2-40B4-BE49-F238E27FC236}">
                <a16:creationId xmlns:a16="http://schemas.microsoft.com/office/drawing/2014/main" id="{C0A2DC16-FFE4-4131-8B3E-D50B70999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524125"/>
            <a:ext cx="17637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800">
                <a:solidFill>
                  <a:srgbClr val="000000"/>
                </a:solidFill>
              </a:rPr>
              <a:t>   K</a:t>
            </a:r>
            <a:r>
              <a:rPr lang="nl-NL" altLang="nl-NL" sz="4800" baseline="-25000">
                <a:solidFill>
                  <a:srgbClr val="000000"/>
                </a:solidFill>
              </a:rPr>
              <a:t>b  </a:t>
            </a:r>
            <a:r>
              <a:rPr lang="nl-NL" altLang="nl-NL" sz="4000">
                <a:solidFill>
                  <a:srgbClr val="000000"/>
                </a:solidFill>
              </a:rPr>
              <a:t>=</a:t>
            </a:r>
            <a:r>
              <a:rPr lang="nl-NL" altLang="nl-NL" sz="4800" baseline="-25000">
                <a:solidFill>
                  <a:srgbClr val="000000"/>
                </a:solidFill>
              </a:rPr>
              <a:t> </a:t>
            </a:r>
            <a:endParaRPr lang="nl-NL" altLang="nl-NL" sz="4800">
              <a:solidFill>
                <a:srgbClr val="000000"/>
              </a:solidFill>
            </a:endParaRPr>
          </a:p>
        </p:txBody>
      </p:sp>
      <p:sp>
        <p:nvSpPr>
          <p:cNvPr id="39941" name="Rechthoek 6">
            <a:extLst>
              <a:ext uri="{FF2B5EF4-FFF2-40B4-BE49-F238E27FC236}">
                <a16:creationId xmlns:a16="http://schemas.microsoft.com/office/drawing/2014/main" id="{688D43C3-1EE0-475B-B2DB-38B69E4C5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563" y="4221163"/>
            <a:ext cx="2952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1,8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9942" name="Tekstvak 11">
            <a:extLst>
              <a:ext uri="{FF2B5EF4-FFF2-40B4-BE49-F238E27FC236}">
                <a16:creationId xmlns:a16="http://schemas.microsoft.com/office/drawing/2014/main" id="{73F6E7F0-AD18-4037-92A2-3B75828A8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2316163"/>
            <a:ext cx="30956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000000"/>
                </a:solidFill>
              </a:rPr>
              <a:t>          </a:t>
            </a:r>
            <a:r>
              <a:rPr lang="nl-NL" altLang="nl-NL">
                <a:solidFill>
                  <a:srgbClr val="000000"/>
                </a:solidFill>
              </a:rPr>
              <a:t>[NH</a:t>
            </a:r>
            <a:r>
              <a:rPr lang="nl-NL" altLang="nl-NL" baseline="-25000">
                <a:solidFill>
                  <a:srgbClr val="000000"/>
                </a:solidFill>
              </a:rPr>
              <a:t>4</a:t>
            </a:r>
            <a:r>
              <a:rPr lang="nl-NL" altLang="nl-NL" baseline="40000">
                <a:solidFill>
                  <a:srgbClr val="000000"/>
                </a:solidFill>
              </a:rPr>
              <a:t>+</a:t>
            </a:r>
            <a:r>
              <a:rPr lang="nl-NL" altLang="nl-NL">
                <a:solidFill>
                  <a:srgbClr val="000000"/>
                </a:solidFill>
              </a:rPr>
              <a:t>] . [OH</a:t>
            </a:r>
            <a:r>
              <a:rPr lang="nl-NL" altLang="nl-NL" baseline="40000">
                <a:solidFill>
                  <a:srgbClr val="000000"/>
                </a:solidFill>
              </a:rPr>
              <a:t>-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___________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     [NH</a:t>
            </a:r>
            <a:r>
              <a:rPr lang="nl-NL" altLang="nl-NL" baseline="-25000">
                <a:solidFill>
                  <a:srgbClr val="000000"/>
                </a:solidFill>
              </a:rPr>
              <a:t>3</a:t>
            </a:r>
            <a:r>
              <a:rPr lang="nl-NL" altLang="nl-NL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39943" name="Rechthoek 12">
            <a:extLst>
              <a:ext uri="{FF2B5EF4-FFF2-40B4-BE49-F238E27FC236}">
                <a16:creationId xmlns:a16="http://schemas.microsoft.com/office/drawing/2014/main" id="{3F08FC8A-4B01-4081-93AB-66CC450A1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2524125"/>
            <a:ext cx="29511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0">
                <a:solidFill>
                  <a:srgbClr val="000000"/>
                </a:solidFill>
              </a:rPr>
              <a:t>   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FF0000"/>
                </a:solidFill>
              </a:rPr>
              <a:t>1,8</a:t>
            </a:r>
            <a:r>
              <a:rPr lang="nl-NL" altLang="nl-NL">
                <a:solidFill>
                  <a:srgbClr val="000000"/>
                </a:solidFill>
              </a:rPr>
              <a:t> x 10 </a:t>
            </a:r>
            <a:r>
              <a:rPr lang="nl-NL" altLang="nl-NL" baseline="40000">
                <a:solidFill>
                  <a:srgbClr val="000000"/>
                </a:solidFill>
              </a:rPr>
              <a:t>-5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  <p:sp>
        <p:nvSpPr>
          <p:cNvPr id="39944" name="Tekstvak 15">
            <a:extLst>
              <a:ext uri="{FF2B5EF4-FFF2-40B4-BE49-F238E27FC236}">
                <a16:creationId xmlns:a16="http://schemas.microsoft.com/office/drawing/2014/main" id="{2ADBD5B6-15D5-4652-B042-4E459CF26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925" y="4046538"/>
            <a:ext cx="3097213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400">
                <a:solidFill>
                  <a:srgbClr val="000000"/>
                </a:solidFill>
              </a:rPr>
              <a:t>                                                                                              </a:t>
            </a:r>
            <a:r>
              <a:rPr lang="nl-NL" altLang="nl-NL">
                <a:solidFill>
                  <a:srgbClr val="000000"/>
                </a:solidFill>
              </a:rPr>
              <a:t>X</a:t>
            </a:r>
            <a:r>
              <a:rPr lang="nl-NL" altLang="nl-NL" baseline="40000">
                <a:solidFill>
                  <a:srgbClr val="000000"/>
                </a:solidFill>
              </a:rPr>
              <a:t>2</a:t>
            </a:r>
          </a:p>
          <a:p>
            <a:pPr eaLnBrk="1" hangingPunct="1">
              <a:lnSpc>
                <a:spcPts val="1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________  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    0,50 - X</a:t>
            </a:r>
          </a:p>
        </p:txBody>
      </p:sp>
      <p:sp>
        <p:nvSpPr>
          <p:cNvPr id="39945" name="Tekstvak 16">
            <a:extLst>
              <a:ext uri="{FF2B5EF4-FFF2-40B4-BE49-F238E27FC236}">
                <a16:creationId xmlns:a16="http://schemas.microsoft.com/office/drawing/2014/main" id="{F34154BE-BA31-451A-8108-C022319B2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22388"/>
            <a:ext cx="86407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>
                <a:solidFill>
                  <a:srgbClr val="000000"/>
                </a:solidFill>
              </a:rPr>
              <a:t>    </a:t>
            </a:r>
            <a:r>
              <a:rPr lang="nl-NL" altLang="nl-NL" sz="2800">
                <a:solidFill>
                  <a:srgbClr val="FF0000"/>
                </a:solidFill>
              </a:rPr>
              <a:t>0,50</a:t>
            </a:r>
            <a:r>
              <a:rPr lang="nl-NL" altLang="nl-NL" sz="2800">
                <a:solidFill>
                  <a:srgbClr val="000000"/>
                </a:solidFill>
              </a:rPr>
              <a:t> – X   				         X                      X</a:t>
            </a:r>
          </a:p>
        </p:txBody>
      </p:sp>
      <p:sp>
        <p:nvSpPr>
          <p:cNvPr id="39946" name="Rechthoek 13">
            <a:extLst>
              <a:ext uri="{FF2B5EF4-FFF2-40B4-BE49-F238E27FC236}">
                <a16:creationId xmlns:a16="http://schemas.microsoft.com/office/drawing/2014/main" id="{DA836067-3D5E-402D-85A4-C50A8F3A5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188" y="5219700"/>
            <a:ext cx="32575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dirty="0">
                <a:solidFill>
                  <a:srgbClr val="000000"/>
                </a:solidFill>
              </a:rPr>
              <a:t>X</a:t>
            </a:r>
            <a:r>
              <a:rPr lang="nl-NL" altLang="nl-NL" sz="4000" dirty="0">
                <a:solidFill>
                  <a:srgbClr val="000000"/>
                </a:solidFill>
              </a:rPr>
              <a:t>  =</a:t>
            </a:r>
            <a:r>
              <a:rPr lang="nl-NL" altLang="nl-NL" sz="4800" dirty="0">
                <a:solidFill>
                  <a:srgbClr val="000000"/>
                </a:solidFill>
              </a:rPr>
              <a:t>  </a:t>
            </a:r>
            <a:r>
              <a:rPr lang="nl-NL" altLang="nl-NL" dirty="0">
                <a:solidFill>
                  <a:srgbClr val="000000"/>
                </a:solidFill>
              </a:rPr>
              <a:t>3,000 x 10 </a:t>
            </a:r>
            <a:r>
              <a:rPr lang="nl-NL" altLang="nl-NL" baseline="40000" dirty="0">
                <a:solidFill>
                  <a:srgbClr val="000000"/>
                </a:solidFill>
              </a:rPr>
              <a:t>-3</a:t>
            </a:r>
            <a:r>
              <a:rPr lang="nl-NL" altLang="nl-NL" sz="4800" baseline="40000" dirty="0">
                <a:solidFill>
                  <a:srgbClr val="000000"/>
                </a:solidFill>
              </a:rPr>
              <a:t>    </a:t>
            </a:r>
            <a:endParaRPr lang="nl-NL" altLang="nl-NL" sz="1800" baseline="40000" dirty="0">
              <a:solidFill>
                <a:srgbClr val="000000"/>
              </a:solidFill>
            </a:endParaRPr>
          </a:p>
        </p:txBody>
      </p:sp>
      <p:sp>
        <p:nvSpPr>
          <p:cNvPr id="39947" name="Rechthoek 14">
            <a:extLst>
              <a:ext uri="{FF2B5EF4-FFF2-40B4-BE49-F238E27FC236}">
                <a16:creationId xmlns:a16="http://schemas.microsoft.com/office/drawing/2014/main" id="{2DBC223E-D88E-45F6-8F0A-3C5FB1F83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5916613"/>
            <a:ext cx="57610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>
                <a:solidFill>
                  <a:srgbClr val="000000"/>
                </a:solidFill>
              </a:rPr>
              <a:t> pOH  </a:t>
            </a:r>
            <a:r>
              <a:rPr lang="nl-NL" altLang="nl-NL" sz="4000">
                <a:solidFill>
                  <a:srgbClr val="000000"/>
                </a:solidFill>
              </a:rPr>
              <a:t>=</a:t>
            </a:r>
            <a:r>
              <a:rPr lang="nl-NL" altLang="nl-NL" sz="4800">
                <a:solidFill>
                  <a:srgbClr val="000000"/>
                </a:solidFill>
              </a:rPr>
              <a:t>  </a:t>
            </a:r>
            <a:r>
              <a:rPr lang="nl-NL" altLang="nl-NL">
                <a:solidFill>
                  <a:srgbClr val="000000"/>
                </a:solidFill>
              </a:rPr>
              <a:t>2,52          pH  </a:t>
            </a:r>
            <a:r>
              <a:rPr lang="nl-NL" altLang="nl-NL" sz="4000">
                <a:solidFill>
                  <a:srgbClr val="000000"/>
                </a:solidFill>
              </a:rPr>
              <a:t>=</a:t>
            </a:r>
            <a:r>
              <a:rPr lang="nl-NL" altLang="nl-NL" sz="4800">
                <a:solidFill>
                  <a:srgbClr val="000000"/>
                </a:solidFill>
              </a:rPr>
              <a:t> </a:t>
            </a:r>
            <a:r>
              <a:rPr lang="nl-NL" altLang="nl-NL">
                <a:solidFill>
                  <a:srgbClr val="000000"/>
                </a:solidFill>
              </a:rPr>
              <a:t>11,</a:t>
            </a:r>
            <a:r>
              <a:rPr lang="nl-NL" altLang="nl-NL">
                <a:solidFill>
                  <a:srgbClr val="FF0000"/>
                </a:solidFill>
              </a:rPr>
              <a:t>48 </a:t>
            </a:r>
            <a:r>
              <a:rPr lang="nl-NL" altLang="nl-NL" u="sng">
                <a:solidFill>
                  <a:srgbClr val="000000"/>
                </a:solidFill>
              </a:rPr>
              <a:t>   </a:t>
            </a:r>
            <a:r>
              <a:rPr lang="nl-NL" altLang="nl-NL">
                <a:solidFill>
                  <a:srgbClr val="000000"/>
                </a:solidFill>
              </a:rPr>
              <a:t> </a:t>
            </a:r>
            <a:r>
              <a:rPr lang="nl-NL" altLang="nl-NL" sz="4800" baseline="40000">
                <a:solidFill>
                  <a:srgbClr val="000000"/>
                </a:solidFill>
              </a:rPr>
              <a:t>    </a:t>
            </a:r>
            <a:endParaRPr lang="nl-NL" altLang="nl-NL" sz="1800" baseline="40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15E47E0-16F1-4B6E-B629-FB8F37B6543D}"/>
              </a:ext>
            </a:extLst>
          </p:cNvPr>
          <p:cNvSpPr txBox="1"/>
          <p:nvPr/>
        </p:nvSpPr>
        <p:spPr>
          <a:xfrm>
            <a:off x="2483768" y="5589240"/>
            <a:ext cx="8239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3200" dirty="0"/>
              <a:t>     </a:t>
            </a:r>
            <a:r>
              <a:rPr lang="nl-NL" sz="2000" dirty="0">
                <a:latin typeface="+mn-lt"/>
              </a:rPr>
              <a:t>NH</a:t>
            </a:r>
            <a:r>
              <a:rPr lang="nl-NL" sz="2000" baseline="-25000" dirty="0">
                <a:latin typeface="+mn-lt"/>
              </a:rPr>
              <a:t>3  </a:t>
            </a:r>
            <a:r>
              <a:rPr lang="nl-NL" sz="2000" dirty="0">
                <a:latin typeface="+mn-lt"/>
              </a:rPr>
              <a:t>+</a:t>
            </a:r>
            <a:r>
              <a:rPr lang="nl-NL" sz="2000" baseline="-25000" dirty="0">
                <a:latin typeface="+mn-lt"/>
              </a:rPr>
              <a:t>   </a:t>
            </a:r>
            <a:r>
              <a:rPr lang="nl-NL" sz="2000" dirty="0">
                <a:latin typeface="+mn-lt"/>
              </a:rPr>
              <a:t>H</a:t>
            </a:r>
            <a:r>
              <a:rPr lang="nl-NL" sz="2000" baseline="-25000" dirty="0">
                <a:latin typeface="+mn-lt"/>
              </a:rPr>
              <a:t>2</a:t>
            </a:r>
            <a:r>
              <a:rPr lang="nl-NL" sz="2000" dirty="0">
                <a:latin typeface="+mn-lt"/>
              </a:rPr>
              <a:t>O</a:t>
            </a:r>
            <a:r>
              <a:rPr lang="nl-NL" sz="2000" baseline="-25000" dirty="0">
                <a:latin typeface="+mn-lt"/>
              </a:rPr>
              <a:t>                </a:t>
            </a:r>
            <a:r>
              <a:rPr lang="nl-NL" alt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NH</a:t>
            </a:r>
            <a:r>
              <a:rPr lang="nl-NL" altLang="nl-NL" sz="20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nl-NL" altLang="nl-NL" sz="20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+  </a:t>
            </a:r>
            <a:r>
              <a:rPr lang="nl-NL" alt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nl-NL" altLang="nl-NL" sz="20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   </a:t>
            </a:r>
            <a:r>
              <a:rPr lang="nl-NL" altLang="nl-NL" sz="2000" dirty="0">
                <a:solidFill>
                  <a:srgbClr val="000000"/>
                </a:solidFill>
                <a:latin typeface="Calibri" panose="020F0502020204030204" pitchFamily="34" charset="0"/>
              </a:rPr>
              <a:t>OH</a:t>
            </a:r>
            <a:r>
              <a:rPr lang="nl-NL" altLang="nl-NL" sz="2000" baseline="4000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endParaRPr lang="nl-NL" sz="2000" dirty="0"/>
          </a:p>
        </p:txBody>
      </p:sp>
      <p:pic>
        <p:nvPicPr>
          <p:cNvPr id="4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33A28E79-AEB4-4BCC-8652-2AA12F134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6" t="59116" r="41602" b="28722"/>
          <a:stretch>
            <a:fillRect/>
          </a:stretch>
        </p:blipFill>
        <p:spPr bwMode="auto">
          <a:xfrm>
            <a:off x="4279695" y="5850000"/>
            <a:ext cx="584609" cy="316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6714C852-F755-4474-B9E5-68732534C198}"/>
              </a:ext>
            </a:extLst>
          </p:cNvPr>
          <p:cNvSpPr txBox="1"/>
          <p:nvPr/>
        </p:nvSpPr>
        <p:spPr>
          <a:xfrm>
            <a:off x="539552" y="548680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pH van 0,50 M NH</a:t>
            </a:r>
            <a:r>
              <a:rPr lang="nl-NL" sz="2800" baseline="-25000" dirty="0"/>
              <a:t>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5789EB1-C183-4E4B-B61F-B782BB74A7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990"/>
          <a:stretch/>
        </p:blipFill>
        <p:spPr>
          <a:xfrm>
            <a:off x="2267744" y="1048352"/>
            <a:ext cx="5040560" cy="4710819"/>
          </a:xfrm>
          <a:prstGeom prst="rect">
            <a:avLst/>
          </a:prstGeom>
        </p:spPr>
      </p:pic>
      <p:sp>
        <p:nvSpPr>
          <p:cNvPr id="7" name="Tekstvak 6">
            <a:hlinkClick r:id="rId4"/>
            <a:extLst>
              <a:ext uri="{FF2B5EF4-FFF2-40B4-BE49-F238E27FC236}">
                <a16:creationId xmlns:a16="http://schemas.microsoft.com/office/drawing/2014/main" id="{5E38828F-0C07-4476-A224-48F7E55A5116}"/>
              </a:ext>
            </a:extLst>
          </p:cNvPr>
          <p:cNvSpPr txBox="1"/>
          <p:nvPr/>
        </p:nvSpPr>
        <p:spPr>
          <a:xfrm>
            <a:off x="7942345" y="624531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Phet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4912647"/>
      </p:ext>
    </p:extLst>
  </p:cSld>
  <p:clrMapOvr>
    <a:masterClrMapping/>
  </p:clrMapOvr>
  <p:transition spd="slow"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vak 1">
            <a:extLst>
              <a:ext uri="{FF2B5EF4-FFF2-40B4-BE49-F238E27FC236}">
                <a16:creationId xmlns:a16="http://schemas.microsoft.com/office/drawing/2014/main" id="{66021389-0638-42DB-83CA-B7A4623D6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27038"/>
            <a:ext cx="845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 err="1">
                <a:latin typeface="Arial" panose="020B0604020202020204" pitchFamily="34" charset="0"/>
              </a:rPr>
              <a:t>Zuiver</a:t>
            </a:r>
            <a:r>
              <a:rPr lang="en-US" altLang="nl-NL" sz="3600" dirty="0">
                <a:latin typeface="Arial" panose="020B0604020202020204" pitchFamily="34" charset="0"/>
              </a:rPr>
              <a:t> water:  pH = 7,00      </a:t>
            </a:r>
            <a:r>
              <a:rPr lang="en-US" altLang="nl-NL" sz="3600" dirty="0" err="1">
                <a:latin typeface="Arial" panose="020B0604020202020204" pitchFamily="34" charset="0"/>
              </a:rPr>
              <a:t>bij</a:t>
            </a:r>
            <a:r>
              <a:rPr lang="en-US" altLang="nl-NL" sz="3600" dirty="0">
                <a:latin typeface="Arial" panose="020B0604020202020204" pitchFamily="34" charset="0"/>
              </a:rPr>
              <a:t> 298 K</a:t>
            </a:r>
          </a:p>
        </p:txBody>
      </p:sp>
    </p:spTree>
    <p:extLst>
      <p:ext uri="{BB962C8B-B14F-4D97-AF65-F5344CB8AC3E}">
        <p14:creationId xmlns:p14="http://schemas.microsoft.com/office/powerpoint/2010/main" val="74175070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kstvak 1">
            <a:extLst>
              <a:ext uri="{FF2B5EF4-FFF2-40B4-BE49-F238E27FC236}">
                <a16:creationId xmlns:a16="http://schemas.microsoft.com/office/drawing/2014/main" id="{A8BE71CE-98B0-4167-924E-33A0725D9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27038"/>
            <a:ext cx="845978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 err="1">
                <a:latin typeface="Arial" panose="020B0604020202020204" pitchFamily="34" charset="0"/>
              </a:rPr>
              <a:t>Zuiver</a:t>
            </a:r>
            <a:r>
              <a:rPr lang="en-US" altLang="nl-NL" sz="3600" dirty="0">
                <a:latin typeface="Arial" panose="020B0604020202020204" pitchFamily="34" charset="0"/>
              </a:rPr>
              <a:t> water:  pH = 7,00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78405709-093F-4005-B9B3-DC1150C2DD57}"/>
              </a:ext>
            </a:extLst>
          </p:cNvPr>
          <p:cNvGrpSpPr/>
          <p:nvPr/>
        </p:nvGrpSpPr>
        <p:grpSpPr>
          <a:xfrm>
            <a:off x="3347864" y="1052736"/>
            <a:ext cx="5040559" cy="1322285"/>
            <a:chOff x="1331640" y="1275671"/>
            <a:chExt cx="5233517" cy="1322285"/>
          </a:xfrm>
        </p:grpSpPr>
        <p:sp>
          <p:nvSpPr>
            <p:cNvPr id="10242" name="Tekstvak 5">
              <a:extLst>
                <a:ext uri="{FF2B5EF4-FFF2-40B4-BE49-F238E27FC236}">
                  <a16:creationId xmlns:a16="http://schemas.microsoft.com/office/drawing/2014/main" id="{00FFF57D-61EA-428C-A01D-20A3C85A1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640" y="1275671"/>
              <a:ext cx="5233517" cy="1322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600" dirty="0">
                  <a:latin typeface="Arial" panose="020B0604020202020204" pitchFamily="34" charset="0"/>
                </a:rPr>
                <a:t>                                        </a:t>
              </a:r>
            </a:p>
            <a:p>
              <a:pPr eaLnBrk="1" hangingPunct="1">
                <a:lnSpc>
                  <a:spcPts val="39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dirty="0">
                  <a:latin typeface="Arial" panose="020B0604020202020204" pitchFamily="34" charset="0"/>
                </a:rPr>
                <a:t>2H</a:t>
              </a:r>
              <a:r>
                <a:rPr lang="en-US" altLang="nl-NL" sz="36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3600" dirty="0">
                  <a:latin typeface="Arial" panose="020B0604020202020204" pitchFamily="34" charset="0"/>
                </a:rPr>
                <a:t>O  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   H</a:t>
              </a:r>
              <a:r>
                <a:rPr lang="en-US" altLang="nl-NL" sz="3600" baseline="-25000" dirty="0">
                  <a:latin typeface="Arial" panose="020B0604020202020204" pitchFamily="34" charset="0"/>
                  <a:sym typeface="Wingdings" panose="05000000000000000000" pitchFamily="2" charset="2"/>
                </a:rPr>
                <a:t>3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O</a:t>
              </a:r>
              <a:r>
                <a:rPr lang="en-US" altLang="nl-NL" sz="3600" baseline="30000" dirty="0">
                  <a:latin typeface="Arial" panose="020B0604020202020204" pitchFamily="34" charset="0"/>
                  <a:sym typeface="Wingdings" panose="05000000000000000000" pitchFamily="2" charset="2"/>
                </a:rPr>
                <a:t>+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  + </a:t>
              </a:r>
              <a:r>
                <a:rPr lang="en-US" altLang="nl-NL" sz="3600" dirty="0">
                  <a:latin typeface="Arial" panose="020B0604020202020204" pitchFamily="34" charset="0"/>
                </a:rPr>
                <a:t> OH</a:t>
              </a:r>
              <a:r>
                <a:rPr lang="en-US" altLang="nl-NL" sz="3600" baseline="30000" dirty="0">
                  <a:latin typeface="Arial" panose="020B0604020202020204" pitchFamily="34" charset="0"/>
                </a:rPr>
                <a:t>-</a:t>
              </a:r>
            </a:p>
            <a:p>
              <a:pPr eaLnBrk="1" hangingPunct="1">
                <a:lnSpc>
                  <a:spcPts val="43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baseline="30000" dirty="0">
                  <a:latin typeface="Arial" panose="020B0604020202020204" pitchFamily="34" charset="0"/>
                </a:rPr>
                <a:t>                                </a:t>
              </a:r>
              <a:endParaRPr lang="nl-NL" altLang="nl-NL" sz="3600" baseline="30000" dirty="0">
                <a:latin typeface="Arial" panose="020B0604020202020204" pitchFamily="34" charset="0"/>
              </a:endParaRPr>
            </a:p>
          </p:txBody>
        </p:sp>
        <p:grpSp>
          <p:nvGrpSpPr>
            <p:cNvPr id="2" name="Groep 1">
              <a:extLst>
                <a:ext uri="{FF2B5EF4-FFF2-40B4-BE49-F238E27FC236}">
                  <a16:creationId xmlns:a16="http://schemas.microsoft.com/office/drawing/2014/main" id="{2FBA0EB3-2F39-454E-8EEA-18EB772CD5DE}"/>
                </a:ext>
              </a:extLst>
            </p:cNvPr>
            <p:cNvGrpSpPr/>
            <p:nvPr/>
          </p:nvGrpSpPr>
          <p:grpSpPr>
            <a:xfrm>
              <a:off x="2733675" y="1573140"/>
              <a:ext cx="792163" cy="510967"/>
              <a:chOff x="4732089" y="1364027"/>
              <a:chExt cx="792163" cy="510967"/>
            </a:xfrm>
          </p:grpSpPr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AB804814-077C-4991-8C22-240FDFECE819}"/>
                  </a:ext>
                </a:extLst>
              </p:cNvPr>
              <p:cNvSpPr/>
              <p:nvPr/>
            </p:nvSpPr>
            <p:spPr>
              <a:xfrm>
                <a:off x="4732089" y="1364027"/>
                <a:ext cx="792163" cy="5109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cxnSp>
            <p:nvCxnSpPr>
              <p:cNvPr id="10" name="Rechte verbindingslijn met pijl 9">
                <a:extLst>
                  <a:ext uri="{FF2B5EF4-FFF2-40B4-BE49-F238E27FC236}">
                    <a16:creationId xmlns:a16="http://schemas.microsoft.com/office/drawing/2014/main" id="{6F820C24-C5AA-41E4-8107-DB35C4CF6D8C}"/>
                  </a:ext>
                </a:extLst>
              </p:cNvPr>
              <p:cNvCxnSpPr/>
              <p:nvPr/>
            </p:nvCxnSpPr>
            <p:spPr>
              <a:xfrm>
                <a:off x="4842593" y="1475618"/>
                <a:ext cx="5762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met pijl 10">
                <a:extLst>
                  <a:ext uri="{FF2B5EF4-FFF2-40B4-BE49-F238E27FC236}">
                    <a16:creationId xmlns:a16="http://schemas.microsoft.com/office/drawing/2014/main" id="{1AB371DF-FEAA-4B42-A154-60E03E206A9E}"/>
                  </a:ext>
                </a:extLst>
              </p:cNvPr>
              <p:cNvCxnSpPr/>
              <p:nvPr/>
            </p:nvCxnSpPr>
            <p:spPr>
              <a:xfrm flipH="1">
                <a:off x="4769568" y="1619510"/>
                <a:ext cx="64928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kstvak 1">
            <a:extLst>
              <a:ext uri="{FF2B5EF4-FFF2-40B4-BE49-F238E27FC236}">
                <a16:creationId xmlns:a16="http://schemas.microsoft.com/office/drawing/2014/main" id="{A8BE71CE-98B0-4167-924E-33A0725D9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27038"/>
            <a:ext cx="845978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 err="1">
                <a:latin typeface="Arial" panose="020B0604020202020204" pitchFamily="34" charset="0"/>
              </a:rPr>
              <a:t>Zuiver</a:t>
            </a:r>
            <a:r>
              <a:rPr lang="en-US" altLang="nl-NL" sz="3600" dirty="0">
                <a:latin typeface="Arial" panose="020B0604020202020204" pitchFamily="34" charset="0"/>
              </a:rPr>
              <a:t> water:  pH = 7,00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78405709-093F-4005-B9B3-DC1150C2DD57}"/>
              </a:ext>
            </a:extLst>
          </p:cNvPr>
          <p:cNvGrpSpPr/>
          <p:nvPr/>
        </p:nvGrpSpPr>
        <p:grpSpPr>
          <a:xfrm>
            <a:off x="3347864" y="1052736"/>
            <a:ext cx="5040559" cy="1322285"/>
            <a:chOff x="1331640" y="1275671"/>
            <a:chExt cx="5233517" cy="1322285"/>
          </a:xfrm>
        </p:grpSpPr>
        <p:sp>
          <p:nvSpPr>
            <p:cNvPr id="10242" name="Tekstvak 5">
              <a:extLst>
                <a:ext uri="{FF2B5EF4-FFF2-40B4-BE49-F238E27FC236}">
                  <a16:creationId xmlns:a16="http://schemas.microsoft.com/office/drawing/2014/main" id="{00FFF57D-61EA-428C-A01D-20A3C85A1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640" y="1275671"/>
              <a:ext cx="5233517" cy="1322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600" dirty="0">
                  <a:latin typeface="Arial" panose="020B0604020202020204" pitchFamily="34" charset="0"/>
                </a:rPr>
                <a:t>                          </a:t>
              </a:r>
              <a:r>
                <a:rPr lang="en-US" altLang="nl-NL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K</a:t>
              </a:r>
              <a:r>
                <a:rPr lang="en-US" altLang="nl-NL" sz="1600" baseline="-25000" dirty="0">
                  <a:solidFill>
                    <a:srgbClr val="FF0000"/>
                  </a:solidFill>
                  <a:latin typeface="Arial" panose="020B0604020202020204" pitchFamily="34" charset="0"/>
                </a:rPr>
                <a:t>w</a:t>
              </a:r>
              <a:r>
                <a:rPr lang="en-US" altLang="nl-NL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   </a:t>
              </a:r>
              <a:r>
                <a:rPr lang="en-US" altLang="nl-NL" sz="1600" dirty="0">
                  <a:latin typeface="Arial" panose="020B0604020202020204" pitchFamily="34" charset="0"/>
                </a:rPr>
                <a:t>           </a:t>
              </a:r>
            </a:p>
            <a:p>
              <a:pPr eaLnBrk="1" hangingPunct="1">
                <a:lnSpc>
                  <a:spcPts val="39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dirty="0">
                  <a:latin typeface="Arial" panose="020B0604020202020204" pitchFamily="34" charset="0"/>
                </a:rPr>
                <a:t>2H</a:t>
              </a:r>
              <a:r>
                <a:rPr lang="en-US" altLang="nl-NL" sz="36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3600" dirty="0">
                  <a:latin typeface="Arial" panose="020B0604020202020204" pitchFamily="34" charset="0"/>
                </a:rPr>
                <a:t>O  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   H</a:t>
              </a:r>
              <a:r>
                <a:rPr lang="en-US" altLang="nl-NL" sz="3600" baseline="-25000" dirty="0">
                  <a:latin typeface="Arial" panose="020B0604020202020204" pitchFamily="34" charset="0"/>
                  <a:sym typeface="Wingdings" panose="05000000000000000000" pitchFamily="2" charset="2"/>
                </a:rPr>
                <a:t>3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O</a:t>
              </a:r>
              <a:r>
                <a:rPr lang="en-US" altLang="nl-NL" sz="3600" baseline="30000" dirty="0">
                  <a:latin typeface="Arial" panose="020B0604020202020204" pitchFamily="34" charset="0"/>
                  <a:sym typeface="Wingdings" panose="05000000000000000000" pitchFamily="2" charset="2"/>
                </a:rPr>
                <a:t>+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  + </a:t>
              </a:r>
              <a:r>
                <a:rPr lang="en-US" altLang="nl-NL" sz="3600" dirty="0">
                  <a:latin typeface="Arial" panose="020B0604020202020204" pitchFamily="34" charset="0"/>
                </a:rPr>
                <a:t> OH</a:t>
              </a:r>
              <a:r>
                <a:rPr lang="en-US" altLang="nl-NL" sz="3600" baseline="30000" dirty="0">
                  <a:latin typeface="Arial" panose="020B0604020202020204" pitchFamily="34" charset="0"/>
                </a:rPr>
                <a:t>-</a:t>
              </a:r>
            </a:p>
            <a:p>
              <a:pPr eaLnBrk="1" hangingPunct="1">
                <a:lnSpc>
                  <a:spcPts val="43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baseline="30000" dirty="0">
                  <a:latin typeface="Arial" panose="020B0604020202020204" pitchFamily="34" charset="0"/>
                </a:rPr>
                <a:t>                                </a:t>
              </a:r>
              <a:endParaRPr lang="nl-NL" altLang="nl-NL" sz="3600" baseline="30000" dirty="0">
                <a:latin typeface="Arial" panose="020B0604020202020204" pitchFamily="34" charset="0"/>
              </a:endParaRPr>
            </a:p>
          </p:txBody>
        </p:sp>
        <p:grpSp>
          <p:nvGrpSpPr>
            <p:cNvPr id="2" name="Groep 1">
              <a:extLst>
                <a:ext uri="{FF2B5EF4-FFF2-40B4-BE49-F238E27FC236}">
                  <a16:creationId xmlns:a16="http://schemas.microsoft.com/office/drawing/2014/main" id="{2FBA0EB3-2F39-454E-8EEA-18EB772CD5DE}"/>
                </a:ext>
              </a:extLst>
            </p:cNvPr>
            <p:cNvGrpSpPr/>
            <p:nvPr/>
          </p:nvGrpSpPr>
          <p:grpSpPr>
            <a:xfrm>
              <a:off x="2733675" y="1573140"/>
              <a:ext cx="792163" cy="510967"/>
              <a:chOff x="4732089" y="1364027"/>
              <a:chExt cx="792163" cy="510967"/>
            </a:xfrm>
          </p:grpSpPr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AB804814-077C-4991-8C22-240FDFECE819}"/>
                  </a:ext>
                </a:extLst>
              </p:cNvPr>
              <p:cNvSpPr/>
              <p:nvPr/>
            </p:nvSpPr>
            <p:spPr>
              <a:xfrm>
                <a:off x="4732089" y="1364027"/>
                <a:ext cx="792163" cy="5109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cxnSp>
            <p:nvCxnSpPr>
              <p:cNvPr id="10" name="Rechte verbindingslijn met pijl 9">
                <a:extLst>
                  <a:ext uri="{FF2B5EF4-FFF2-40B4-BE49-F238E27FC236}">
                    <a16:creationId xmlns:a16="http://schemas.microsoft.com/office/drawing/2014/main" id="{6F820C24-C5AA-41E4-8107-DB35C4CF6D8C}"/>
                  </a:ext>
                </a:extLst>
              </p:cNvPr>
              <p:cNvCxnSpPr/>
              <p:nvPr/>
            </p:nvCxnSpPr>
            <p:spPr>
              <a:xfrm>
                <a:off x="4842593" y="1475618"/>
                <a:ext cx="5762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met pijl 10">
                <a:extLst>
                  <a:ext uri="{FF2B5EF4-FFF2-40B4-BE49-F238E27FC236}">
                    <a16:creationId xmlns:a16="http://schemas.microsoft.com/office/drawing/2014/main" id="{1AB371DF-FEAA-4B42-A154-60E03E206A9E}"/>
                  </a:ext>
                </a:extLst>
              </p:cNvPr>
              <p:cNvCxnSpPr/>
              <p:nvPr/>
            </p:nvCxnSpPr>
            <p:spPr>
              <a:xfrm flipH="1">
                <a:off x="4769568" y="1619510"/>
                <a:ext cx="64928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66975614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kstvak 1">
            <a:extLst>
              <a:ext uri="{FF2B5EF4-FFF2-40B4-BE49-F238E27FC236}">
                <a16:creationId xmlns:a16="http://schemas.microsoft.com/office/drawing/2014/main" id="{A8BE71CE-98B0-4167-924E-33A0725D9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27038"/>
            <a:ext cx="845978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 err="1">
                <a:latin typeface="Arial" panose="020B0604020202020204" pitchFamily="34" charset="0"/>
              </a:rPr>
              <a:t>Zuiver</a:t>
            </a:r>
            <a:r>
              <a:rPr lang="en-US" altLang="nl-NL" sz="3600" dirty="0">
                <a:latin typeface="Arial" panose="020B0604020202020204" pitchFamily="34" charset="0"/>
              </a:rPr>
              <a:t> water:  pH = 7,00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78405709-093F-4005-B9B3-DC1150C2DD57}"/>
              </a:ext>
            </a:extLst>
          </p:cNvPr>
          <p:cNvGrpSpPr/>
          <p:nvPr/>
        </p:nvGrpSpPr>
        <p:grpSpPr>
          <a:xfrm>
            <a:off x="3347864" y="1052736"/>
            <a:ext cx="5040559" cy="1322285"/>
            <a:chOff x="1331640" y="1275671"/>
            <a:chExt cx="5233517" cy="1322285"/>
          </a:xfrm>
        </p:grpSpPr>
        <p:sp>
          <p:nvSpPr>
            <p:cNvPr id="10242" name="Tekstvak 5">
              <a:extLst>
                <a:ext uri="{FF2B5EF4-FFF2-40B4-BE49-F238E27FC236}">
                  <a16:creationId xmlns:a16="http://schemas.microsoft.com/office/drawing/2014/main" id="{00FFF57D-61EA-428C-A01D-20A3C85A1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640" y="1275671"/>
              <a:ext cx="5233517" cy="1322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600" dirty="0">
                  <a:latin typeface="Arial" panose="020B0604020202020204" pitchFamily="34" charset="0"/>
                </a:rPr>
                <a:t>                          K</a:t>
              </a:r>
              <a:r>
                <a:rPr lang="en-US" altLang="nl-NL" sz="1600" baseline="-25000" dirty="0">
                  <a:latin typeface="Arial" panose="020B0604020202020204" pitchFamily="34" charset="0"/>
                </a:rPr>
                <a:t>w</a:t>
              </a:r>
              <a:r>
                <a:rPr lang="en-US" altLang="nl-NL" sz="1600" dirty="0">
                  <a:latin typeface="Arial" panose="020B0604020202020204" pitchFamily="34" charset="0"/>
                </a:rPr>
                <a:t>              </a:t>
              </a:r>
            </a:p>
            <a:p>
              <a:pPr eaLnBrk="1" hangingPunct="1">
                <a:lnSpc>
                  <a:spcPts val="39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dirty="0">
                  <a:latin typeface="Arial" panose="020B0604020202020204" pitchFamily="34" charset="0"/>
                </a:rPr>
                <a:t>2H</a:t>
              </a:r>
              <a:r>
                <a:rPr lang="en-US" altLang="nl-NL" sz="36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3600" dirty="0">
                  <a:latin typeface="Arial" panose="020B0604020202020204" pitchFamily="34" charset="0"/>
                </a:rPr>
                <a:t>O  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   H</a:t>
              </a:r>
              <a:r>
                <a:rPr lang="en-US" altLang="nl-NL" sz="3600" baseline="-25000" dirty="0">
                  <a:latin typeface="Arial" panose="020B0604020202020204" pitchFamily="34" charset="0"/>
                  <a:sym typeface="Wingdings" panose="05000000000000000000" pitchFamily="2" charset="2"/>
                </a:rPr>
                <a:t>3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O</a:t>
              </a:r>
              <a:r>
                <a:rPr lang="en-US" altLang="nl-NL" sz="3600" baseline="30000" dirty="0">
                  <a:latin typeface="Arial" panose="020B0604020202020204" pitchFamily="34" charset="0"/>
                  <a:sym typeface="Wingdings" panose="05000000000000000000" pitchFamily="2" charset="2"/>
                </a:rPr>
                <a:t>+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  + </a:t>
              </a:r>
              <a:r>
                <a:rPr lang="en-US" altLang="nl-NL" sz="3600" dirty="0">
                  <a:latin typeface="Arial" panose="020B0604020202020204" pitchFamily="34" charset="0"/>
                </a:rPr>
                <a:t> OH</a:t>
              </a:r>
              <a:r>
                <a:rPr lang="en-US" altLang="nl-NL" sz="3600" baseline="30000" dirty="0">
                  <a:latin typeface="Arial" panose="020B0604020202020204" pitchFamily="34" charset="0"/>
                </a:rPr>
                <a:t>-</a:t>
              </a:r>
            </a:p>
            <a:p>
              <a:pPr eaLnBrk="1" hangingPunct="1">
                <a:lnSpc>
                  <a:spcPts val="43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baseline="30000" dirty="0">
                  <a:latin typeface="Arial" panose="020B0604020202020204" pitchFamily="34" charset="0"/>
                </a:rPr>
                <a:t>                                </a:t>
              </a:r>
              <a:r>
                <a:rPr lang="en-US" altLang="nl-NL" sz="3600" baseline="30000" dirty="0">
                  <a:solidFill>
                    <a:srgbClr val="FF0000"/>
                  </a:solidFill>
                  <a:latin typeface="Arial" panose="020B0604020202020204" pitchFamily="34" charset="0"/>
                </a:rPr>
                <a:t>1         :       1</a:t>
              </a:r>
              <a:endParaRPr lang="nl-NL" altLang="nl-NL" sz="3600" baseline="30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" name="Groep 1">
              <a:extLst>
                <a:ext uri="{FF2B5EF4-FFF2-40B4-BE49-F238E27FC236}">
                  <a16:creationId xmlns:a16="http://schemas.microsoft.com/office/drawing/2014/main" id="{2FBA0EB3-2F39-454E-8EEA-18EB772CD5DE}"/>
                </a:ext>
              </a:extLst>
            </p:cNvPr>
            <p:cNvGrpSpPr/>
            <p:nvPr/>
          </p:nvGrpSpPr>
          <p:grpSpPr>
            <a:xfrm>
              <a:off x="2733675" y="1573140"/>
              <a:ext cx="792163" cy="510967"/>
              <a:chOff x="4732089" y="1364027"/>
              <a:chExt cx="792163" cy="510967"/>
            </a:xfrm>
          </p:grpSpPr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AB804814-077C-4991-8C22-240FDFECE819}"/>
                  </a:ext>
                </a:extLst>
              </p:cNvPr>
              <p:cNvSpPr/>
              <p:nvPr/>
            </p:nvSpPr>
            <p:spPr>
              <a:xfrm>
                <a:off x="4732089" y="1364027"/>
                <a:ext cx="792163" cy="5109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cxnSp>
            <p:nvCxnSpPr>
              <p:cNvPr id="10" name="Rechte verbindingslijn met pijl 9">
                <a:extLst>
                  <a:ext uri="{FF2B5EF4-FFF2-40B4-BE49-F238E27FC236}">
                    <a16:creationId xmlns:a16="http://schemas.microsoft.com/office/drawing/2014/main" id="{6F820C24-C5AA-41E4-8107-DB35C4CF6D8C}"/>
                  </a:ext>
                </a:extLst>
              </p:cNvPr>
              <p:cNvCxnSpPr/>
              <p:nvPr/>
            </p:nvCxnSpPr>
            <p:spPr>
              <a:xfrm>
                <a:off x="4842593" y="1475618"/>
                <a:ext cx="5762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met pijl 10">
                <a:extLst>
                  <a:ext uri="{FF2B5EF4-FFF2-40B4-BE49-F238E27FC236}">
                    <a16:creationId xmlns:a16="http://schemas.microsoft.com/office/drawing/2014/main" id="{1AB371DF-FEAA-4B42-A154-60E03E206A9E}"/>
                  </a:ext>
                </a:extLst>
              </p:cNvPr>
              <p:cNvCxnSpPr/>
              <p:nvPr/>
            </p:nvCxnSpPr>
            <p:spPr>
              <a:xfrm flipH="1">
                <a:off x="4769568" y="1619510"/>
                <a:ext cx="64928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61177644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kstvak 1">
            <a:extLst>
              <a:ext uri="{FF2B5EF4-FFF2-40B4-BE49-F238E27FC236}">
                <a16:creationId xmlns:a16="http://schemas.microsoft.com/office/drawing/2014/main" id="{A8BE71CE-98B0-4167-924E-33A0725D9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27038"/>
            <a:ext cx="845978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 err="1">
                <a:latin typeface="Arial" panose="020B0604020202020204" pitchFamily="34" charset="0"/>
              </a:rPr>
              <a:t>Zuiver</a:t>
            </a:r>
            <a:r>
              <a:rPr lang="en-US" altLang="nl-NL" sz="3600" dirty="0">
                <a:latin typeface="Arial" panose="020B0604020202020204" pitchFamily="34" charset="0"/>
              </a:rPr>
              <a:t> water:  </a:t>
            </a:r>
            <a:r>
              <a:rPr lang="en-US" altLang="nl-NL" sz="3600" dirty="0">
                <a:solidFill>
                  <a:srgbClr val="FF0000"/>
                </a:solidFill>
                <a:latin typeface="Arial" panose="020B0604020202020204" pitchFamily="34" charset="0"/>
              </a:rPr>
              <a:t>pH = 7,00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>
                <a:solidFill>
                  <a:srgbClr val="FF0000"/>
                </a:solidFill>
                <a:latin typeface="Arial" panose="020B0604020202020204" pitchFamily="34" charset="0"/>
              </a:rPr>
              <a:t>[H</a:t>
            </a:r>
            <a:r>
              <a:rPr lang="en-US" altLang="nl-NL" sz="36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en-US" altLang="nl-NL" sz="3600" dirty="0">
                <a:solidFill>
                  <a:srgbClr val="FF0000"/>
                </a:solidFill>
                <a:latin typeface="Arial" panose="020B0604020202020204" pitchFamily="34" charset="0"/>
              </a:rPr>
              <a:t>O</a:t>
            </a:r>
            <a:r>
              <a:rPr lang="en-US" altLang="nl-NL" sz="3600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+</a:t>
            </a:r>
            <a:r>
              <a:rPr lang="en-US" altLang="nl-NL" sz="3600" dirty="0">
                <a:solidFill>
                  <a:srgbClr val="FF0000"/>
                </a:solidFill>
                <a:latin typeface="Arial" panose="020B0604020202020204" pitchFamily="34" charset="0"/>
              </a:rPr>
              <a:t>] = 1,0 </a:t>
            </a:r>
            <a:r>
              <a:rPr lang="en-US" altLang="nl-NL" sz="2400" dirty="0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  <a:r>
              <a:rPr lang="en-US" altLang="nl-NL" sz="3600" dirty="0">
                <a:solidFill>
                  <a:srgbClr val="FF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3600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-7</a:t>
            </a:r>
          </a:p>
          <a:p>
            <a:pPr eaLnBrk="1" hangingPunct="1">
              <a:spcBef>
                <a:spcPct val="0"/>
              </a:spcBef>
              <a:buFontTx/>
              <a:buNone/>
              <a:tabLst>
                <a:tab pos="3675063" algn="l"/>
              </a:tabLst>
            </a:pPr>
            <a:endParaRPr lang="en-US" altLang="nl-NL" sz="3600" baseline="30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>
                <a:latin typeface="Arial" panose="020B0604020202020204" pitchFamily="34" charset="0"/>
              </a:rPr>
              <a:t> </a:t>
            </a:r>
            <a:endParaRPr lang="nl-NL" altLang="nl-NL" sz="3600" dirty="0">
              <a:latin typeface="Arial" panose="020B0604020202020204" pitchFamily="34" charset="0"/>
            </a:endParaRP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78405709-093F-4005-B9B3-DC1150C2DD57}"/>
              </a:ext>
            </a:extLst>
          </p:cNvPr>
          <p:cNvGrpSpPr/>
          <p:nvPr/>
        </p:nvGrpSpPr>
        <p:grpSpPr>
          <a:xfrm>
            <a:off x="3347864" y="1052736"/>
            <a:ext cx="5040559" cy="1322285"/>
            <a:chOff x="1331640" y="1275671"/>
            <a:chExt cx="5233517" cy="1322285"/>
          </a:xfrm>
        </p:grpSpPr>
        <p:sp>
          <p:nvSpPr>
            <p:cNvPr id="10242" name="Tekstvak 5">
              <a:extLst>
                <a:ext uri="{FF2B5EF4-FFF2-40B4-BE49-F238E27FC236}">
                  <a16:creationId xmlns:a16="http://schemas.microsoft.com/office/drawing/2014/main" id="{00FFF57D-61EA-428C-A01D-20A3C85A1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640" y="1275671"/>
              <a:ext cx="5233517" cy="1322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600" dirty="0">
                  <a:latin typeface="Arial" panose="020B0604020202020204" pitchFamily="34" charset="0"/>
                </a:rPr>
                <a:t>                          K</a:t>
              </a:r>
              <a:r>
                <a:rPr lang="en-US" altLang="nl-NL" sz="1600" baseline="-25000" dirty="0">
                  <a:latin typeface="Arial" panose="020B0604020202020204" pitchFamily="34" charset="0"/>
                </a:rPr>
                <a:t>w</a:t>
              </a:r>
              <a:r>
                <a:rPr lang="en-US" altLang="nl-NL" sz="1600" dirty="0">
                  <a:latin typeface="Arial" panose="020B0604020202020204" pitchFamily="34" charset="0"/>
                </a:rPr>
                <a:t>              </a:t>
              </a:r>
            </a:p>
            <a:p>
              <a:pPr eaLnBrk="1" hangingPunct="1">
                <a:lnSpc>
                  <a:spcPts val="39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dirty="0">
                  <a:latin typeface="Arial" panose="020B0604020202020204" pitchFamily="34" charset="0"/>
                </a:rPr>
                <a:t>2H</a:t>
              </a:r>
              <a:r>
                <a:rPr lang="en-US" altLang="nl-NL" sz="36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3600" dirty="0">
                  <a:latin typeface="Arial" panose="020B0604020202020204" pitchFamily="34" charset="0"/>
                </a:rPr>
                <a:t>O  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   H</a:t>
              </a:r>
              <a:r>
                <a:rPr lang="en-US" altLang="nl-NL" sz="3600" baseline="-25000" dirty="0">
                  <a:latin typeface="Arial" panose="020B0604020202020204" pitchFamily="34" charset="0"/>
                  <a:sym typeface="Wingdings" panose="05000000000000000000" pitchFamily="2" charset="2"/>
                </a:rPr>
                <a:t>3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O</a:t>
              </a:r>
              <a:r>
                <a:rPr lang="en-US" altLang="nl-NL" sz="3600" baseline="30000" dirty="0">
                  <a:latin typeface="Arial" panose="020B0604020202020204" pitchFamily="34" charset="0"/>
                  <a:sym typeface="Wingdings" panose="05000000000000000000" pitchFamily="2" charset="2"/>
                </a:rPr>
                <a:t>+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  + </a:t>
              </a:r>
              <a:r>
                <a:rPr lang="en-US" altLang="nl-NL" sz="3600" dirty="0">
                  <a:latin typeface="Arial" panose="020B0604020202020204" pitchFamily="34" charset="0"/>
                </a:rPr>
                <a:t> OH</a:t>
              </a:r>
              <a:r>
                <a:rPr lang="en-US" altLang="nl-NL" sz="3600" baseline="30000" dirty="0">
                  <a:latin typeface="Arial" panose="020B0604020202020204" pitchFamily="34" charset="0"/>
                </a:rPr>
                <a:t>-</a:t>
              </a:r>
            </a:p>
            <a:p>
              <a:pPr eaLnBrk="1" hangingPunct="1">
                <a:lnSpc>
                  <a:spcPts val="43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baseline="30000" dirty="0">
                  <a:latin typeface="Arial" panose="020B0604020202020204" pitchFamily="34" charset="0"/>
                </a:rPr>
                <a:t>                                1         :       1</a:t>
              </a:r>
              <a:endParaRPr lang="nl-NL" altLang="nl-NL" sz="3600" baseline="30000" dirty="0">
                <a:latin typeface="Arial" panose="020B0604020202020204" pitchFamily="34" charset="0"/>
              </a:endParaRPr>
            </a:p>
          </p:txBody>
        </p:sp>
        <p:grpSp>
          <p:nvGrpSpPr>
            <p:cNvPr id="2" name="Groep 1">
              <a:extLst>
                <a:ext uri="{FF2B5EF4-FFF2-40B4-BE49-F238E27FC236}">
                  <a16:creationId xmlns:a16="http://schemas.microsoft.com/office/drawing/2014/main" id="{2FBA0EB3-2F39-454E-8EEA-18EB772CD5DE}"/>
                </a:ext>
              </a:extLst>
            </p:cNvPr>
            <p:cNvGrpSpPr/>
            <p:nvPr/>
          </p:nvGrpSpPr>
          <p:grpSpPr>
            <a:xfrm>
              <a:off x="2733675" y="1573140"/>
              <a:ext cx="792163" cy="510967"/>
              <a:chOff x="4732089" y="1364027"/>
              <a:chExt cx="792163" cy="510967"/>
            </a:xfrm>
          </p:grpSpPr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AB804814-077C-4991-8C22-240FDFECE819}"/>
                  </a:ext>
                </a:extLst>
              </p:cNvPr>
              <p:cNvSpPr/>
              <p:nvPr/>
            </p:nvSpPr>
            <p:spPr>
              <a:xfrm>
                <a:off x="4732089" y="1364027"/>
                <a:ext cx="792163" cy="5109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cxnSp>
            <p:nvCxnSpPr>
              <p:cNvPr id="10" name="Rechte verbindingslijn met pijl 9">
                <a:extLst>
                  <a:ext uri="{FF2B5EF4-FFF2-40B4-BE49-F238E27FC236}">
                    <a16:creationId xmlns:a16="http://schemas.microsoft.com/office/drawing/2014/main" id="{6F820C24-C5AA-41E4-8107-DB35C4CF6D8C}"/>
                  </a:ext>
                </a:extLst>
              </p:cNvPr>
              <p:cNvCxnSpPr/>
              <p:nvPr/>
            </p:nvCxnSpPr>
            <p:spPr>
              <a:xfrm>
                <a:off x="4842593" y="1475618"/>
                <a:ext cx="5762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met pijl 10">
                <a:extLst>
                  <a:ext uri="{FF2B5EF4-FFF2-40B4-BE49-F238E27FC236}">
                    <a16:creationId xmlns:a16="http://schemas.microsoft.com/office/drawing/2014/main" id="{1AB371DF-FEAA-4B42-A154-60E03E206A9E}"/>
                  </a:ext>
                </a:extLst>
              </p:cNvPr>
              <p:cNvCxnSpPr/>
              <p:nvPr/>
            </p:nvCxnSpPr>
            <p:spPr>
              <a:xfrm flipH="1">
                <a:off x="4769568" y="1619510"/>
                <a:ext cx="64928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7844574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kstvak 1">
            <a:extLst>
              <a:ext uri="{FF2B5EF4-FFF2-40B4-BE49-F238E27FC236}">
                <a16:creationId xmlns:a16="http://schemas.microsoft.com/office/drawing/2014/main" id="{A8BE71CE-98B0-4167-924E-33A0725D9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27038"/>
            <a:ext cx="845978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 err="1">
                <a:latin typeface="Arial" panose="020B0604020202020204" pitchFamily="34" charset="0"/>
              </a:rPr>
              <a:t>Zuiver</a:t>
            </a:r>
            <a:r>
              <a:rPr lang="en-US" altLang="nl-NL" sz="3600" dirty="0">
                <a:latin typeface="Arial" panose="020B0604020202020204" pitchFamily="34" charset="0"/>
              </a:rPr>
              <a:t> water:  pH = 7,00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>
                <a:latin typeface="Arial" panose="020B0604020202020204" pitchFamily="34" charset="0"/>
              </a:rPr>
              <a:t>[H</a:t>
            </a:r>
            <a:r>
              <a:rPr lang="en-US" altLang="nl-NL" sz="3600" baseline="-25000" dirty="0">
                <a:latin typeface="Arial" panose="020B0604020202020204" pitchFamily="34" charset="0"/>
              </a:rPr>
              <a:t>3</a:t>
            </a:r>
            <a:r>
              <a:rPr lang="en-US" altLang="nl-NL" sz="3600" dirty="0">
                <a:latin typeface="Arial" panose="020B0604020202020204" pitchFamily="34" charset="0"/>
              </a:rPr>
              <a:t>O</a:t>
            </a:r>
            <a:r>
              <a:rPr lang="en-US" altLang="nl-NL" sz="3600" baseline="30000" dirty="0">
                <a:latin typeface="Arial" panose="020B0604020202020204" pitchFamily="34" charset="0"/>
              </a:rPr>
              <a:t>+</a:t>
            </a:r>
            <a:r>
              <a:rPr lang="en-US" altLang="nl-NL" sz="3600" dirty="0">
                <a:latin typeface="Arial" panose="020B0604020202020204" pitchFamily="34" charset="0"/>
              </a:rPr>
              <a:t>] = 1,0 </a:t>
            </a:r>
            <a:r>
              <a:rPr lang="en-US" altLang="nl-NL" sz="2400" dirty="0">
                <a:latin typeface="Arial" panose="020B0604020202020204" pitchFamily="34" charset="0"/>
              </a:rPr>
              <a:t>x</a:t>
            </a:r>
            <a:r>
              <a:rPr lang="en-US" altLang="nl-NL" sz="3600" dirty="0">
                <a:latin typeface="Arial" panose="020B0604020202020204" pitchFamily="34" charset="0"/>
              </a:rPr>
              <a:t>10</a:t>
            </a:r>
            <a:r>
              <a:rPr lang="en-US" altLang="nl-NL" sz="3600" baseline="30000" dirty="0">
                <a:latin typeface="Arial" panose="020B0604020202020204" pitchFamily="34" charset="0"/>
              </a:rPr>
              <a:t>-7   </a:t>
            </a:r>
            <a:r>
              <a:rPr lang="en-US" altLang="nl-NL" sz="3600" dirty="0">
                <a:latin typeface="Arial" panose="020B0604020202020204" pitchFamily="34" charset="0"/>
              </a:rPr>
              <a:t>en  </a:t>
            </a:r>
            <a:r>
              <a:rPr lang="en-US" altLang="nl-NL" sz="3600" dirty="0">
                <a:solidFill>
                  <a:srgbClr val="FF0000"/>
                </a:solidFill>
                <a:latin typeface="Arial" panose="020B0604020202020204" pitchFamily="34" charset="0"/>
              </a:rPr>
              <a:t>[OH</a:t>
            </a:r>
            <a:r>
              <a:rPr lang="en-US" altLang="nl-NL" sz="3600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-</a:t>
            </a:r>
            <a:r>
              <a:rPr lang="en-US" altLang="nl-NL" sz="3600" dirty="0">
                <a:solidFill>
                  <a:srgbClr val="FF0000"/>
                </a:solidFill>
                <a:latin typeface="Arial" panose="020B0604020202020204" pitchFamily="34" charset="0"/>
              </a:rPr>
              <a:t>]=  1,0 </a:t>
            </a:r>
            <a:r>
              <a:rPr lang="en-US" altLang="nl-NL" sz="2400" dirty="0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  <a:r>
              <a:rPr lang="en-US" altLang="nl-NL" sz="3600" dirty="0">
                <a:solidFill>
                  <a:srgbClr val="FF0000"/>
                </a:solidFill>
                <a:latin typeface="Arial" panose="020B0604020202020204" pitchFamily="34" charset="0"/>
              </a:rPr>
              <a:t>10</a:t>
            </a:r>
            <a:r>
              <a:rPr lang="en-US" altLang="nl-NL" sz="3600" baseline="30000" dirty="0">
                <a:solidFill>
                  <a:srgbClr val="FF0000"/>
                </a:solidFill>
                <a:latin typeface="Arial" panose="020B0604020202020204" pitchFamily="34" charset="0"/>
              </a:rPr>
              <a:t> -7</a:t>
            </a:r>
            <a:endParaRPr lang="en-US" altLang="nl-NL" sz="36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3600" baseline="30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tabLst>
                <a:tab pos="3675063" algn="l"/>
              </a:tabLst>
            </a:pPr>
            <a:endParaRPr lang="en-US" altLang="nl-NL" sz="3600" baseline="30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3600" dirty="0">
                <a:latin typeface="Arial" panose="020B0604020202020204" pitchFamily="34" charset="0"/>
              </a:rPr>
              <a:t> </a:t>
            </a:r>
            <a:endParaRPr lang="nl-NL" altLang="nl-NL" sz="3600" dirty="0">
              <a:latin typeface="Arial" panose="020B0604020202020204" pitchFamily="34" charset="0"/>
            </a:endParaRP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78405709-093F-4005-B9B3-DC1150C2DD57}"/>
              </a:ext>
            </a:extLst>
          </p:cNvPr>
          <p:cNvGrpSpPr/>
          <p:nvPr/>
        </p:nvGrpSpPr>
        <p:grpSpPr>
          <a:xfrm>
            <a:off x="3347864" y="1052736"/>
            <a:ext cx="5040559" cy="1322285"/>
            <a:chOff x="1331640" y="1275671"/>
            <a:chExt cx="5233517" cy="1322285"/>
          </a:xfrm>
        </p:grpSpPr>
        <p:sp>
          <p:nvSpPr>
            <p:cNvPr id="10242" name="Tekstvak 5">
              <a:extLst>
                <a:ext uri="{FF2B5EF4-FFF2-40B4-BE49-F238E27FC236}">
                  <a16:creationId xmlns:a16="http://schemas.microsoft.com/office/drawing/2014/main" id="{00FFF57D-61EA-428C-A01D-20A3C85A1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1640" y="1275671"/>
              <a:ext cx="5233517" cy="1322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l-NL" sz="1600" dirty="0">
                  <a:latin typeface="Arial" panose="020B0604020202020204" pitchFamily="34" charset="0"/>
                </a:rPr>
                <a:t>                          K</a:t>
              </a:r>
              <a:r>
                <a:rPr lang="en-US" altLang="nl-NL" sz="1600" baseline="-25000" dirty="0">
                  <a:latin typeface="Arial" panose="020B0604020202020204" pitchFamily="34" charset="0"/>
                </a:rPr>
                <a:t>w</a:t>
              </a:r>
              <a:r>
                <a:rPr lang="en-US" altLang="nl-NL" sz="1600" dirty="0">
                  <a:latin typeface="Arial" panose="020B0604020202020204" pitchFamily="34" charset="0"/>
                </a:rPr>
                <a:t>              </a:t>
              </a:r>
            </a:p>
            <a:p>
              <a:pPr eaLnBrk="1" hangingPunct="1">
                <a:lnSpc>
                  <a:spcPts val="39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dirty="0">
                  <a:latin typeface="Arial" panose="020B0604020202020204" pitchFamily="34" charset="0"/>
                </a:rPr>
                <a:t>2H</a:t>
              </a:r>
              <a:r>
                <a:rPr lang="en-US" altLang="nl-NL" sz="3600" baseline="-25000" dirty="0">
                  <a:latin typeface="Arial" panose="020B0604020202020204" pitchFamily="34" charset="0"/>
                </a:rPr>
                <a:t>2</a:t>
              </a:r>
              <a:r>
                <a:rPr lang="en-US" altLang="nl-NL" sz="3600" dirty="0">
                  <a:latin typeface="Arial" panose="020B0604020202020204" pitchFamily="34" charset="0"/>
                </a:rPr>
                <a:t>O  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   H</a:t>
              </a:r>
              <a:r>
                <a:rPr lang="en-US" altLang="nl-NL" sz="3600" baseline="-25000" dirty="0">
                  <a:latin typeface="Arial" panose="020B0604020202020204" pitchFamily="34" charset="0"/>
                  <a:sym typeface="Wingdings" panose="05000000000000000000" pitchFamily="2" charset="2"/>
                </a:rPr>
                <a:t>3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O</a:t>
              </a:r>
              <a:r>
                <a:rPr lang="en-US" altLang="nl-NL" sz="3600" baseline="30000" dirty="0">
                  <a:latin typeface="Arial" panose="020B0604020202020204" pitchFamily="34" charset="0"/>
                  <a:sym typeface="Wingdings" panose="05000000000000000000" pitchFamily="2" charset="2"/>
                </a:rPr>
                <a:t>+</a:t>
              </a:r>
              <a:r>
                <a:rPr lang="en-US" altLang="nl-NL" sz="3600" dirty="0">
                  <a:latin typeface="Arial" panose="020B0604020202020204" pitchFamily="34" charset="0"/>
                  <a:sym typeface="Wingdings" panose="05000000000000000000" pitchFamily="2" charset="2"/>
                </a:rPr>
                <a:t>  + </a:t>
              </a:r>
              <a:r>
                <a:rPr lang="en-US" altLang="nl-NL" sz="3600" dirty="0">
                  <a:latin typeface="Arial" panose="020B0604020202020204" pitchFamily="34" charset="0"/>
                </a:rPr>
                <a:t> OH</a:t>
              </a:r>
              <a:r>
                <a:rPr lang="en-US" altLang="nl-NL" sz="3600" baseline="30000" dirty="0">
                  <a:latin typeface="Arial" panose="020B0604020202020204" pitchFamily="34" charset="0"/>
                </a:rPr>
                <a:t>-</a:t>
              </a:r>
            </a:p>
            <a:p>
              <a:pPr eaLnBrk="1" hangingPunct="1">
                <a:lnSpc>
                  <a:spcPts val="4300"/>
                </a:lnSpc>
                <a:spcBef>
                  <a:spcPct val="0"/>
                </a:spcBef>
                <a:buFontTx/>
                <a:buNone/>
              </a:pPr>
              <a:r>
                <a:rPr lang="en-US" altLang="nl-NL" sz="3600" baseline="30000" dirty="0">
                  <a:latin typeface="Arial" panose="020B0604020202020204" pitchFamily="34" charset="0"/>
                </a:rPr>
                <a:t>                                </a:t>
              </a:r>
              <a:r>
                <a:rPr lang="en-US" altLang="nl-NL" sz="3600" baseline="30000" dirty="0">
                  <a:solidFill>
                    <a:srgbClr val="FF0000"/>
                  </a:solidFill>
                  <a:latin typeface="Arial" panose="020B0604020202020204" pitchFamily="34" charset="0"/>
                </a:rPr>
                <a:t>1         :       1</a:t>
              </a:r>
              <a:endParaRPr lang="nl-NL" altLang="nl-NL" sz="3600" baseline="30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" name="Groep 1">
              <a:extLst>
                <a:ext uri="{FF2B5EF4-FFF2-40B4-BE49-F238E27FC236}">
                  <a16:creationId xmlns:a16="http://schemas.microsoft.com/office/drawing/2014/main" id="{2FBA0EB3-2F39-454E-8EEA-18EB772CD5DE}"/>
                </a:ext>
              </a:extLst>
            </p:cNvPr>
            <p:cNvGrpSpPr/>
            <p:nvPr/>
          </p:nvGrpSpPr>
          <p:grpSpPr>
            <a:xfrm>
              <a:off x="2733675" y="1573140"/>
              <a:ext cx="792163" cy="510967"/>
              <a:chOff x="4732089" y="1364027"/>
              <a:chExt cx="792163" cy="510967"/>
            </a:xfrm>
          </p:grpSpPr>
          <p:sp>
            <p:nvSpPr>
              <p:cNvPr id="8" name="Rechthoek 7">
                <a:extLst>
                  <a:ext uri="{FF2B5EF4-FFF2-40B4-BE49-F238E27FC236}">
                    <a16:creationId xmlns:a16="http://schemas.microsoft.com/office/drawing/2014/main" id="{AB804814-077C-4991-8C22-240FDFECE819}"/>
                  </a:ext>
                </a:extLst>
              </p:cNvPr>
              <p:cNvSpPr/>
              <p:nvPr/>
            </p:nvSpPr>
            <p:spPr>
              <a:xfrm>
                <a:off x="4732089" y="1364027"/>
                <a:ext cx="792163" cy="5109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nl-NL"/>
              </a:p>
            </p:txBody>
          </p:sp>
          <p:cxnSp>
            <p:nvCxnSpPr>
              <p:cNvPr id="10" name="Rechte verbindingslijn met pijl 9">
                <a:extLst>
                  <a:ext uri="{FF2B5EF4-FFF2-40B4-BE49-F238E27FC236}">
                    <a16:creationId xmlns:a16="http://schemas.microsoft.com/office/drawing/2014/main" id="{6F820C24-C5AA-41E4-8107-DB35C4CF6D8C}"/>
                  </a:ext>
                </a:extLst>
              </p:cNvPr>
              <p:cNvCxnSpPr/>
              <p:nvPr/>
            </p:nvCxnSpPr>
            <p:spPr>
              <a:xfrm>
                <a:off x="4842593" y="1475618"/>
                <a:ext cx="5762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echte verbindingslijn met pijl 10">
                <a:extLst>
                  <a:ext uri="{FF2B5EF4-FFF2-40B4-BE49-F238E27FC236}">
                    <a16:creationId xmlns:a16="http://schemas.microsoft.com/office/drawing/2014/main" id="{1AB371DF-FEAA-4B42-A154-60E03E206A9E}"/>
                  </a:ext>
                </a:extLst>
              </p:cNvPr>
              <p:cNvCxnSpPr/>
              <p:nvPr/>
            </p:nvCxnSpPr>
            <p:spPr>
              <a:xfrm flipH="1">
                <a:off x="4769568" y="1619510"/>
                <a:ext cx="64928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3332371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1285</Words>
  <Application>Microsoft Office PowerPoint</Application>
  <PresentationFormat>Diavoorstelling (4:3)</PresentationFormat>
  <Paragraphs>272</Paragraphs>
  <Slides>39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39</vt:i4>
      </vt:variant>
    </vt:vector>
  </HeadingPairs>
  <TitlesOfParts>
    <vt:vector size="43" baseType="lpstr">
      <vt:lpstr>Arial</vt:lpstr>
      <vt:lpstr>Calibri</vt:lpstr>
      <vt:lpstr>Cambria Math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ST.Bonifatius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bodp</dc:creator>
  <cp:lastModifiedBy>Paul Boddeke</cp:lastModifiedBy>
  <cp:revision>57</cp:revision>
  <dcterms:created xsi:type="dcterms:W3CDTF">2013-01-23T10:23:51Z</dcterms:created>
  <dcterms:modified xsi:type="dcterms:W3CDTF">2023-03-06T10:10:04Z</dcterms:modified>
</cp:coreProperties>
</file>